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 id="2147483664" r:id="rId6"/>
  </p:sldMasterIdLst>
  <p:sldIdLst>
    <p:sldId id="256" r:id="rId7"/>
    <p:sldId id="261" r:id="rId8"/>
    <p:sldId id="295" r:id="rId9"/>
    <p:sldId id="289" r:id="rId10"/>
    <p:sldId id="297" r:id="rId11"/>
    <p:sldId id="290" r:id="rId12"/>
    <p:sldId id="291" r:id="rId13"/>
    <p:sldId id="292" r:id="rId14"/>
    <p:sldId id="294" r:id="rId15"/>
    <p:sldId id="293" r:id="rId16"/>
    <p:sldId id="275" r:id="rId17"/>
    <p:sldId id="29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09" d="100"/>
          <a:sy n="109" d="100"/>
        </p:scale>
        <p:origin x="14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Obarski" userId="3fc1ba48-8764-4d15-9a11-336bde8d257b" providerId="ADAL" clId="{F0945A04-F3EC-4DB2-A1B3-EC51063DDA06}"/>
    <pc:docChg chg="modSld">
      <pc:chgData name="Susan Obarski" userId="3fc1ba48-8764-4d15-9a11-336bde8d257b" providerId="ADAL" clId="{F0945A04-F3EC-4DB2-A1B3-EC51063DDA06}" dt="2018-05-02T13:00:23.085" v="37"/>
      <pc:docMkLst>
        <pc:docMk/>
      </pc:docMkLst>
      <pc:sldChg chg="modSp">
        <pc:chgData name="Susan Obarski" userId="3fc1ba48-8764-4d15-9a11-336bde8d257b" providerId="ADAL" clId="{F0945A04-F3EC-4DB2-A1B3-EC51063DDA06}" dt="2018-05-02T13:00:02.962" v="35" actId="947"/>
        <pc:sldMkLst>
          <pc:docMk/>
          <pc:sldMk cId="2680588242" sldId="256"/>
        </pc:sldMkLst>
        <pc:spChg chg="mod">
          <ac:chgData name="Susan Obarski" userId="3fc1ba48-8764-4d15-9a11-336bde8d257b" providerId="ADAL" clId="{F0945A04-F3EC-4DB2-A1B3-EC51063DDA06}" dt="2018-05-02T13:00:02.962" v="35" actId="947"/>
          <ac:spMkLst>
            <pc:docMk/>
            <pc:sldMk cId="2680588242" sldId="256"/>
            <ac:spMk id="2" creationId="{00000000-0000-0000-0000-000000000000}"/>
          </ac:spMkLst>
        </pc:spChg>
      </pc:sldChg>
      <pc:sldChg chg="modSp">
        <pc:chgData name="Susan Obarski" userId="3fc1ba48-8764-4d15-9a11-336bde8d257b" providerId="ADAL" clId="{F0945A04-F3EC-4DB2-A1B3-EC51063DDA06}" dt="2018-04-27T14:35:19.026" v="33" actId="20577"/>
        <pc:sldMkLst>
          <pc:docMk/>
          <pc:sldMk cId="3873737940" sldId="289"/>
        </pc:sldMkLst>
        <pc:spChg chg="mod">
          <ac:chgData name="Susan Obarski" userId="3fc1ba48-8764-4d15-9a11-336bde8d257b" providerId="ADAL" clId="{F0945A04-F3EC-4DB2-A1B3-EC51063DDA06}" dt="2018-04-27T14:35:19.026" v="33" actId="20577"/>
          <ac:spMkLst>
            <pc:docMk/>
            <pc:sldMk cId="3873737940" sldId="289"/>
            <ac:spMk id="7" creationId="{00000000-0000-0000-0000-000000000000}"/>
          </ac:spMkLst>
        </pc:spChg>
      </pc:sldChg>
      <pc:sldChg chg="modSp">
        <pc:chgData name="Susan Obarski" userId="3fc1ba48-8764-4d15-9a11-336bde8d257b" providerId="ADAL" clId="{F0945A04-F3EC-4DB2-A1B3-EC51063DDA06}" dt="2018-05-02T13:00:07.114" v="36"/>
        <pc:sldMkLst>
          <pc:docMk/>
          <pc:sldMk cId="3356076065" sldId="295"/>
        </pc:sldMkLst>
        <pc:spChg chg="mod">
          <ac:chgData name="Susan Obarski" userId="3fc1ba48-8764-4d15-9a11-336bde8d257b" providerId="ADAL" clId="{F0945A04-F3EC-4DB2-A1B3-EC51063DDA06}" dt="2018-05-02T13:00:07.114" v="36"/>
          <ac:spMkLst>
            <pc:docMk/>
            <pc:sldMk cId="3356076065" sldId="295"/>
            <ac:spMk id="5" creationId="{00000000-0000-0000-0000-000000000000}"/>
          </ac:spMkLst>
        </pc:spChg>
      </pc:sldChg>
      <pc:sldChg chg="modSp">
        <pc:chgData name="Susan Obarski" userId="3fc1ba48-8764-4d15-9a11-336bde8d257b" providerId="ADAL" clId="{F0945A04-F3EC-4DB2-A1B3-EC51063DDA06}" dt="2018-05-02T13:00:23.085" v="37"/>
        <pc:sldMkLst>
          <pc:docMk/>
          <pc:sldMk cId="1782848939" sldId="296"/>
        </pc:sldMkLst>
        <pc:spChg chg="mod">
          <ac:chgData name="Susan Obarski" userId="3fc1ba48-8764-4d15-9a11-336bde8d257b" providerId="ADAL" clId="{F0945A04-F3EC-4DB2-A1B3-EC51063DDA06}" dt="2018-05-02T13:00:23.085" v="37"/>
          <ac:spMkLst>
            <pc:docMk/>
            <pc:sldMk cId="1782848939" sldId="296"/>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5386" y="2878904"/>
            <a:ext cx="5340614" cy="1243673"/>
          </a:xfrm>
        </p:spPr>
        <p:txBody>
          <a:bodyPr/>
          <a:lstStyle>
            <a:lvl1pPr>
              <a:defRPr/>
            </a:lvl1pPr>
          </a:lstStyle>
          <a:p>
            <a:r>
              <a:rPr lang="en-US" dirty="0"/>
              <a:t>PRESENTATION TITLE</a:t>
            </a:r>
            <a:endParaRPr lang="en-CA" dirty="0"/>
          </a:p>
        </p:txBody>
      </p:sp>
      <p:sp>
        <p:nvSpPr>
          <p:cNvPr id="3" name="Subtitle 2"/>
          <p:cNvSpPr>
            <a:spLocks noGrp="1"/>
          </p:cNvSpPr>
          <p:nvPr>
            <p:ph type="subTitle" idx="1" hasCustomPrompt="1"/>
          </p:nvPr>
        </p:nvSpPr>
        <p:spPr>
          <a:xfrm>
            <a:off x="755386" y="4436707"/>
            <a:ext cx="5340615" cy="1752600"/>
          </a:xfrm>
          <a:prstGeom prst="rect">
            <a:avLst/>
          </a:prstGeom>
        </p:spPr>
        <p:txBody>
          <a:bodyPr lIns="0" tIns="0" rIns="0" bIns="0"/>
          <a:lstStyle>
            <a:lvl1pPr marL="0" indent="0" algn="l">
              <a:lnSpc>
                <a:spcPts val="2000"/>
              </a:lnSpc>
              <a:spcBef>
                <a:spcPts val="0"/>
              </a:spcBef>
              <a:spcAft>
                <a:spcPts val="500"/>
              </a:spcAft>
              <a:buNone/>
              <a:defRPr sz="2000" baseline="0">
                <a:solidFill>
                  <a:schemeClr val="accent2"/>
                </a:solidFill>
              </a:defRPr>
            </a:lvl1pPr>
            <a:lvl2pPr marL="609576" indent="0" algn="ctr">
              <a:buNone/>
              <a:defRPr>
                <a:solidFill>
                  <a:schemeClr val="tx1">
                    <a:tint val="75000"/>
                  </a:schemeClr>
                </a:solidFill>
              </a:defRPr>
            </a:lvl2pPr>
            <a:lvl3pPr marL="1219151" indent="0" algn="ctr">
              <a:buNone/>
              <a:defRPr>
                <a:solidFill>
                  <a:schemeClr val="tx1">
                    <a:tint val="75000"/>
                  </a:schemeClr>
                </a:solidFill>
              </a:defRPr>
            </a:lvl3pPr>
            <a:lvl4pPr marL="1828727" indent="0" algn="ctr">
              <a:buNone/>
              <a:defRPr>
                <a:solidFill>
                  <a:schemeClr val="tx1">
                    <a:tint val="75000"/>
                  </a:schemeClr>
                </a:solidFill>
              </a:defRPr>
            </a:lvl4pPr>
            <a:lvl5pPr marL="2438302" indent="0" algn="ctr">
              <a:buNone/>
              <a:defRPr>
                <a:solidFill>
                  <a:schemeClr val="tx1">
                    <a:tint val="75000"/>
                  </a:schemeClr>
                </a:solidFill>
              </a:defRPr>
            </a:lvl5pPr>
            <a:lvl6pPr marL="3047878" indent="0" algn="ctr">
              <a:buNone/>
              <a:defRPr>
                <a:solidFill>
                  <a:schemeClr val="tx1">
                    <a:tint val="75000"/>
                  </a:schemeClr>
                </a:solidFill>
              </a:defRPr>
            </a:lvl6pPr>
            <a:lvl7pPr marL="3657454" indent="0" algn="ctr">
              <a:buNone/>
              <a:defRPr>
                <a:solidFill>
                  <a:schemeClr val="tx1">
                    <a:tint val="75000"/>
                  </a:schemeClr>
                </a:solidFill>
              </a:defRPr>
            </a:lvl7pPr>
            <a:lvl8pPr marL="4267029" indent="0" algn="ctr">
              <a:buNone/>
              <a:defRPr>
                <a:solidFill>
                  <a:schemeClr val="tx1">
                    <a:tint val="75000"/>
                  </a:schemeClr>
                </a:solidFill>
              </a:defRPr>
            </a:lvl8pPr>
            <a:lvl9pPr marL="4876605" indent="0" algn="ctr">
              <a:buNone/>
              <a:defRPr>
                <a:solidFill>
                  <a:schemeClr val="tx1">
                    <a:tint val="75000"/>
                  </a:schemeClr>
                </a:solidFill>
              </a:defRPr>
            </a:lvl9pPr>
          </a:lstStyle>
          <a:p>
            <a:r>
              <a:rPr lang="en-US" dirty="0"/>
              <a:t>Presenter Information, Conference and Date</a:t>
            </a:r>
          </a:p>
        </p:txBody>
      </p:sp>
    </p:spTree>
    <p:extLst>
      <p:ext uri="{BB962C8B-B14F-4D97-AF65-F5344CB8AC3E}">
        <p14:creationId xmlns:p14="http://schemas.microsoft.com/office/powerpoint/2010/main" val="191293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62001" y="1878033"/>
            <a:ext cx="5333999" cy="1471083"/>
          </a:xfrm>
          <a:prstGeom prst="rect">
            <a:avLst/>
          </a:prstGeom>
        </p:spPr>
        <p:txBody>
          <a:bodyPr lIns="0" tIns="0" rIns="0" bIns="0" anchor="b" anchorCtr="0"/>
          <a:lstStyle>
            <a:lvl1pPr algn="l">
              <a:lnSpc>
                <a:spcPts val="3167"/>
              </a:lnSpc>
              <a:defRPr sz="3333" b="1" cap="all" baseline="0">
                <a:solidFill>
                  <a:schemeClr val="bg1"/>
                </a:solidFill>
              </a:defRPr>
            </a:lvl1pPr>
          </a:lstStyle>
          <a:p>
            <a:r>
              <a:rPr lang="en-US" dirty="0"/>
              <a:t>Section title</a:t>
            </a:r>
            <a:endParaRPr lang="en-CA" dirty="0"/>
          </a:p>
        </p:txBody>
      </p:sp>
      <p:sp>
        <p:nvSpPr>
          <p:cNvPr id="3" name="Subtitle 2"/>
          <p:cNvSpPr>
            <a:spLocks noGrp="1"/>
          </p:cNvSpPr>
          <p:nvPr>
            <p:ph type="subTitle" idx="1" hasCustomPrompt="1"/>
          </p:nvPr>
        </p:nvSpPr>
        <p:spPr>
          <a:xfrm>
            <a:off x="762001" y="3429000"/>
            <a:ext cx="5334000" cy="1751542"/>
          </a:xfrm>
          <a:prstGeom prst="rect">
            <a:avLst/>
          </a:prstGeom>
        </p:spPr>
        <p:txBody>
          <a:bodyPr lIns="0" tIns="0" rIns="0" bIns="0"/>
          <a:lstStyle>
            <a:lvl1pPr marL="0" indent="0" algn="l">
              <a:lnSpc>
                <a:spcPts val="2000"/>
              </a:lnSpc>
              <a:spcBef>
                <a:spcPts val="0"/>
              </a:spcBef>
              <a:buFont typeface="Arial" panose="020B0604020202020204" pitchFamily="34" charset="0"/>
              <a:buNone/>
              <a:defRPr sz="2000" cap="all" baseline="0">
                <a:solidFill>
                  <a:schemeClr val="bg1"/>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dirty="0"/>
              <a:t>subtitle</a:t>
            </a:r>
            <a:endParaRPr lang="en-CA" dirty="0"/>
          </a:p>
        </p:txBody>
      </p:sp>
    </p:spTree>
    <p:extLst>
      <p:ext uri="{BB962C8B-B14F-4D97-AF65-F5344CB8AC3E}">
        <p14:creationId xmlns:p14="http://schemas.microsoft.com/office/powerpoint/2010/main" val="74006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endParaRPr lang="en-CA" dirty="0"/>
          </a:p>
        </p:txBody>
      </p:sp>
      <p:sp>
        <p:nvSpPr>
          <p:cNvPr id="6" name="Slide Number Placeholder 5"/>
          <p:cNvSpPr>
            <a:spLocks noGrp="1"/>
          </p:cNvSpPr>
          <p:nvPr>
            <p:ph type="sldNum" sz="quarter" idx="12"/>
          </p:nvPr>
        </p:nvSpPr>
        <p:spPr/>
        <p:txBody>
          <a:bodyPr/>
          <a:lstStyle/>
          <a:p>
            <a:fld id="{677431CD-109D-4799-81C2-761F8C28FE26}" type="slidenum">
              <a:rPr lang="en-CA" smtClean="0"/>
              <a:t>‹#›</a:t>
            </a:fld>
            <a:endParaRPr lang="en-CA"/>
          </a:p>
        </p:txBody>
      </p:sp>
      <p:sp>
        <p:nvSpPr>
          <p:cNvPr id="9" name="Text Placeholder 8"/>
          <p:cNvSpPr>
            <a:spLocks noGrp="1"/>
          </p:cNvSpPr>
          <p:nvPr>
            <p:ph type="body" sz="quarter" idx="13" hasCustomPrompt="1"/>
          </p:nvPr>
        </p:nvSpPr>
        <p:spPr>
          <a:xfrm>
            <a:off x="762000" y="382323"/>
            <a:ext cx="11051646" cy="945885"/>
          </a:xfrm>
        </p:spPr>
        <p:txBody>
          <a:bodyPr/>
          <a:lstStyle>
            <a:lvl1pPr>
              <a:lnSpc>
                <a:spcPts val="3000"/>
              </a:lnSpc>
              <a:spcAft>
                <a:spcPts val="0"/>
              </a:spcAft>
              <a:defRPr sz="3000"/>
            </a:lvl1pPr>
            <a:lvl2pPr>
              <a:spcBef>
                <a:spcPts val="500"/>
              </a:spcBef>
              <a:spcAft>
                <a:spcPts val="0"/>
              </a:spcAft>
              <a:defRPr sz="2000">
                <a:solidFill>
                  <a:schemeClr val="accent2"/>
                </a:solidFill>
              </a:defRPr>
            </a:lvl2pPr>
          </a:lstStyle>
          <a:p>
            <a:pPr lvl="0"/>
            <a:r>
              <a:rPr lang="en-US" dirty="0"/>
              <a:t>Title</a:t>
            </a:r>
          </a:p>
          <a:p>
            <a:pPr lvl="1"/>
            <a:r>
              <a:rPr lang="en-US" dirty="0"/>
              <a:t>Subtitle</a:t>
            </a:r>
            <a:endParaRPr lang="en-CA" dirty="0"/>
          </a:p>
        </p:txBody>
      </p:sp>
    </p:spTree>
    <p:extLst>
      <p:ext uri="{BB962C8B-B14F-4D97-AF65-F5344CB8AC3E}">
        <p14:creationId xmlns:p14="http://schemas.microsoft.com/office/powerpoint/2010/main" val="2004997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62001" y="1714499"/>
            <a:ext cx="5334000" cy="4380178"/>
          </a:xfrm>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endParaRPr lang="en-CA" dirty="0"/>
          </a:p>
        </p:txBody>
      </p:sp>
      <p:sp>
        <p:nvSpPr>
          <p:cNvPr id="6" name="Slide Number Placeholder 5"/>
          <p:cNvSpPr>
            <a:spLocks noGrp="1"/>
          </p:cNvSpPr>
          <p:nvPr>
            <p:ph type="sldNum" sz="quarter" idx="12"/>
          </p:nvPr>
        </p:nvSpPr>
        <p:spPr/>
        <p:txBody>
          <a:bodyPr/>
          <a:lstStyle/>
          <a:p>
            <a:fld id="{677431CD-109D-4799-81C2-761F8C28FE26}" type="slidenum">
              <a:rPr lang="en-CA" smtClean="0"/>
              <a:t>‹#›</a:t>
            </a:fld>
            <a:endParaRPr lang="en-CA"/>
          </a:p>
        </p:txBody>
      </p:sp>
      <p:sp>
        <p:nvSpPr>
          <p:cNvPr id="9" name="Text Placeholder 8"/>
          <p:cNvSpPr>
            <a:spLocks noGrp="1"/>
          </p:cNvSpPr>
          <p:nvPr>
            <p:ph type="body" sz="quarter" idx="13" hasCustomPrompt="1"/>
          </p:nvPr>
        </p:nvSpPr>
        <p:spPr>
          <a:xfrm>
            <a:off x="762000" y="382323"/>
            <a:ext cx="11051646" cy="945885"/>
          </a:xfrm>
        </p:spPr>
        <p:txBody>
          <a:bodyPr/>
          <a:lstStyle>
            <a:lvl1pPr>
              <a:lnSpc>
                <a:spcPts val="3000"/>
              </a:lnSpc>
              <a:spcAft>
                <a:spcPts val="0"/>
              </a:spcAft>
              <a:defRPr sz="3000"/>
            </a:lvl1pPr>
            <a:lvl2pPr>
              <a:spcBef>
                <a:spcPts val="500"/>
              </a:spcBef>
              <a:spcAft>
                <a:spcPts val="0"/>
              </a:spcAft>
              <a:defRPr sz="2000">
                <a:solidFill>
                  <a:schemeClr val="accent2"/>
                </a:solidFill>
              </a:defRPr>
            </a:lvl2pPr>
          </a:lstStyle>
          <a:p>
            <a:pPr lvl="0"/>
            <a:r>
              <a:rPr lang="en-US" dirty="0"/>
              <a:t>Title</a:t>
            </a:r>
          </a:p>
          <a:p>
            <a:pPr lvl="1"/>
            <a:r>
              <a:rPr lang="en-US" dirty="0"/>
              <a:t>Subtitle</a:t>
            </a:r>
            <a:endParaRPr lang="en-CA" dirty="0"/>
          </a:p>
        </p:txBody>
      </p:sp>
      <p:sp>
        <p:nvSpPr>
          <p:cNvPr id="4" name="Picture Placeholder 3"/>
          <p:cNvSpPr>
            <a:spLocks noGrp="1"/>
          </p:cNvSpPr>
          <p:nvPr>
            <p:ph type="pic" sz="quarter" idx="14"/>
          </p:nvPr>
        </p:nvSpPr>
        <p:spPr>
          <a:xfrm>
            <a:off x="6479646" y="1714500"/>
            <a:ext cx="5712354" cy="4380178"/>
          </a:xfrm>
        </p:spPr>
        <p:txBody>
          <a:bodyPr/>
          <a:lstStyle/>
          <a:p>
            <a:endParaRPr lang="en-CA"/>
          </a:p>
        </p:txBody>
      </p:sp>
    </p:spTree>
    <p:extLst>
      <p:ext uri="{BB962C8B-B14F-4D97-AF65-F5344CB8AC3E}">
        <p14:creationId xmlns:p14="http://schemas.microsoft.com/office/powerpoint/2010/main" val="119526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Image and Highligh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62001" y="1714499"/>
            <a:ext cx="5334000" cy="4380178"/>
          </a:xfrm>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endParaRPr lang="en-CA" dirty="0"/>
          </a:p>
        </p:txBody>
      </p:sp>
      <p:sp>
        <p:nvSpPr>
          <p:cNvPr id="6" name="Slide Number Placeholder 5"/>
          <p:cNvSpPr>
            <a:spLocks noGrp="1"/>
          </p:cNvSpPr>
          <p:nvPr>
            <p:ph type="sldNum" sz="quarter" idx="12"/>
          </p:nvPr>
        </p:nvSpPr>
        <p:spPr/>
        <p:txBody>
          <a:bodyPr/>
          <a:lstStyle/>
          <a:p>
            <a:fld id="{677431CD-109D-4799-81C2-761F8C28FE26}" type="slidenum">
              <a:rPr lang="en-CA" smtClean="0"/>
              <a:t>‹#›</a:t>
            </a:fld>
            <a:endParaRPr lang="en-CA"/>
          </a:p>
        </p:txBody>
      </p:sp>
      <p:sp>
        <p:nvSpPr>
          <p:cNvPr id="9" name="Text Placeholder 8"/>
          <p:cNvSpPr>
            <a:spLocks noGrp="1"/>
          </p:cNvSpPr>
          <p:nvPr>
            <p:ph type="body" sz="quarter" idx="13" hasCustomPrompt="1"/>
          </p:nvPr>
        </p:nvSpPr>
        <p:spPr>
          <a:xfrm>
            <a:off x="762000" y="382323"/>
            <a:ext cx="11051646" cy="945885"/>
          </a:xfrm>
        </p:spPr>
        <p:txBody>
          <a:bodyPr/>
          <a:lstStyle>
            <a:lvl1pPr>
              <a:lnSpc>
                <a:spcPts val="3000"/>
              </a:lnSpc>
              <a:spcAft>
                <a:spcPts val="0"/>
              </a:spcAft>
              <a:defRPr sz="3000"/>
            </a:lvl1pPr>
            <a:lvl2pPr>
              <a:spcBef>
                <a:spcPts val="500"/>
              </a:spcBef>
              <a:spcAft>
                <a:spcPts val="0"/>
              </a:spcAft>
              <a:defRPr sz="2000">
                <a:solidFill>
                  <a:schemeClr val="accent2"/>
                </a:solidFill>
              </a:defRPr>
            </a:lvl2pPr>
          </a:lstStyle>
          <a:p>
            <a:pPr lvl="0"/>
            <a:r>
              <a:rPr lang="en-US" dirty="0"/>
              <a:t>Title</a:t>
            </a:r>
          </a:p>
          <a:p>
            <a:pPr lvl="1"/>
            <a:r>
              <a:rPr lang="en-US" dirty="0"/>
              <a:t>Subtitle</a:t>
            </a:r>
            <a:endParaRPr lang="en-CA" dirty="0"/>
          </a:p>
        </p:txBody>
      </p:sp>
      <p:sp>
        <p:nvSpPr>
          <p:cNvPr id="4" name="Picture Placeholder 3"/>
          <p:cNvSpPr>
            <a:spLocks noGrp="1"/>
          </p:cNvSpPr>
          <p:nvPr>
            <p:ph type="pic" sz="quarter" idx="14"/>
          </p:nvPr>
        </p:nvSpPr>
        <p:spPr>
          <a:xfrm>
            <a:off x="6479647" y="1714500"/>
            <a:ext cx="2471208" cy="4380178"/>
          </a:xfrm>
        </p:spPr>
        <p:txBody>
          <a:bodyPr/>
          <a:lstStyle/>
          <a:p>
            <a:endParaRPr lang="en-CA"/>
          </a:p>
        </p:txBody>
      </p:sp>
      <p:cxnSp>
        <p:nvCxnSpPr>
          <p:cNvPr id="7" name="Straight Connector 6"/>
          <p:cNvCxnSpPr/>
          <p:nvPr userDrawn="1"/>
        </p:nvCxnSpPr>
        <p:spPr>
          <a:xfrm>
            <a:off x="9334500" y="1714500"/>
            <a:ext cx="247914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5" hasCustomPrompt="1"/>
          </p:nvPr>
        </p:nvSpPr>
        <p:spPr>
          <a:xfrm>
            <a:off x="9334500" y="2141982"/>
            <a:ext cx="2479146" cy="3952696"/>
          </a:xfrm>
        </p:spPr>
        <p:txBody>
          <a:bodyPr/>
          <a:lstStyle>
            <a:lvl1pPr>
              <a:lnSpc>
                <a:spcPts val="2333"/>
              </a:lnSpc>
              <a:defRPr sz="1833">
                <a:solidFill>
                  <a:schemeClr val="accent2"/>
                </a:solidFill>
              </a:defRPr>
            </a:lvl1pPr>
          </a:lstStyle>
          <a:p>
            <a:pPr lvl="0"/>
            <a:r>
              <a:rPr lang="en-US" dirty="0"/>
              <a:t>Text</a:t>
            </a:r>
          </a:p>
        </p:txBody>
      </p:sp>
    </p:spTree>
    <p:extLst>
      <p:ext uri="{BB962C8B-B14F-4D97-AF65-F5344CB8AC3E}">
        <p14:creationId xmlns:p14="http://schemas.microsoft.com/office/powerpoint/2010/main" val="356188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DC5F3B-9BED-450B-8BBC-57BFF32AE23D}"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61B40-5E68-44EB-B32D-3A19E578A786}" type="slidenum">
              <a:rPr lang="en-US" smtClean="0"/>
              <a:t>‹#›</a:t>
            </a:fld>
            <a:endParaRPr lang="en-US"/>
          </a:p>
        </p:txBody>
      </p:sp>
    </p:spTree>
    <p:extLst>
      <p:ext uri="{BB962C8B-B14F-4D97-AF65-F5344CB8AC3E}">
        <p14:creationId xmlns:p14="http://schemas.microsoft.com/office/powerpoint/2010/main" val="24967676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5386" y="2888940"/>
            <a:ext cx="5340614" cy="1330647"/>
          </a:xfrm>
          <a:prstGeom prst="rect">
            <a:avLst/>
          </a:prstGeom>
        </p:spPr>
        <p:txBody>
          <a:bodyPr vert="horz" lIns="0" tIns="0" rIns="0" bIns="0" rtlCol="0" anchor="t" anchorCtr="0">
            <a:noAutofit/>
          </a:bodyPr>
          <a:lstStyle/>
          <a:p>
            <a:r>
              <a:rPr lang="en-US" dirty="0"/>
              <a:t>PRESENTATION TITLE</a:t>
            </a:r>
            <a:endParaRPr lang="en-CA" dirty="0"/>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2000" y="608687"/>
            <a:ext cx="2286000" cy="735330"/>
          </a:xfrm>
          <a:prstGeom prst="rect">
            <a:avLst/>
          </a:prstGeom>
        </p:spPr>
      </p:pic>
    </p:spTree>
    <p:extLst>
      <p:ext uri="{BB962C8B-B14F-4D97-AF65-F5344CB8AC3E}">
        <p14:creationId xmlns:p14="http://schemas.microsoft.com/office/powerpoint/2010/main" val="3240213966"/>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1219151" rtl="0" eaLnBrk="1" latinLnBrk="0" hangingPunct="1">
        <a:lnSpc>
          <a:spcPts val="3500"/>
        </a:lnSpc>
        <a:spcBef>
          <a:spcPct val="0"/>
        </a:spcBef>
        <a:buNone/>
        <a:defRPr sz="3333" kern="1200" cap="all" baseline="0">
          <a:solidFill>
            <a:schemeClr val="tx2"/>
          </a:solidFill>
          <a:latin typeface="+mj-lt"/>
          <a:ea typeface="+mj-ea"/>
          <a:cs typeface="+mj-cs"/>
        </a:defRPr>
      </a:lvl1pPr>
    </p:titleStyle>
    <p:bodyStyle>
      <a:lvl1pPr marL="457182" indent="-457182" algn="l" defTabSz="1219151" rtl="0" eaLnBrk="1" latinLnBrk="0" hangingPunct="1">
        <a:spcBef>
          <a:spcPct val="20000"/>
        </a:spcBef>
        <a:buFont typeface="Arial" panose="020B0604020202020204" pitchFamily="34" charset="0"/>
        <a:buChar char="•"/>
        <a:defRPr sz="4250" kern="1200">
          <a:solidFill>
            <a:schemeClr val="tx1"/>
          </a:solidFill>
          <a:latin typeface="+mn-lt"/>
          <a:ea typeface="+mn-ea"/>
          <a:cs typeface="+mn-cs"/>
        </a:defRPr>
      </a:lvl1pPr>
      <a:lvl2pPr marL="990560" indent="-380985" algn="l" defTabSz="1219151" rtl="0" eaLnBrk="1" latinLnBrk="0" hangingPunct="1">
        <a:spcBef>
          <a:spcPct val="20000"/>
        </a:spcBef>
        <a:buFont typeface="Arial" panose="020B0604020202020204" pitchFamily="34" charset="0"/>
        <a:buChar char="–"/>
        <a:defRPr sz="3750" kern="1200">
          <a:solidFill>
            <a:schemeClr val="tx1"/>
          </a:solidFill>
          <a:latin typeface="+mn-lt"/>
          <a:ea typeface="+mn-ea"/>
          <a:cs typeface="+mn-cs"/>
        </a:defRPr>
      </a:lvl2pPr>
      <a:lvl3pPr marL="1523939" indent="-304788" algn="l" defTabSz="1219151" rtl="0" eaLnBrk="1" latinLnBrk="0" hangingPunct="1">
        <a:spcBef>
          <a:spcPct val="20000"/>
        </a:spcBef>
        <a:buFont typeface="Arial" panose="020B0604020202020204" pitchFamily="34" charset="0"/>
        <a:buChar char="•"/>
        <a:defRPr sz="3167" kern="1200">
          <a:solidFill>
            <a:schemeClr val="tx1"/>
          </a:solidFill>
          <a:latin typeface="+mn-lt"/>
          <a:ea typeface="+mn-ea"/>
          <a:cs typeface="+mn-cs"/>
        </a:defRPr>
      </a:lvl3pPr>
      <a:lvl4pPr marL="2133515" indent="-304788" algn="l" defTabSz="1219151"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090" indent="-304788" algn="l" defTabSz="1219151"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666" indent="-304788" algn="l" defTabSz="1219151"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42" indent="-304788" algn="l" defTabSz="1219151"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17" indent="-304788" algn="l" defTabSz="1219151"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93" indent="-304788" algn="l" defTabSz="1219151"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51" rtl="0" eaLnBrk="1" latinLnBrk="0" hangingPunct="1">
        <a:defRPr sz="2417" kern="1200">
          <a:solidFill>
            <a:schemeClr val="tx1"/>
          </a:solidFill>
          <a:latin typeface="+mn-lt"/>
          <a:ea typeface="+mn-ea"/>
          <a:cs typeface="+mn-cs"/>
        </a:defRPr>
      </a:lvl1pPr>
      <a:lvl2pPr marL="609576" algn="l" defTabSz="1219151" rtl="0" eaLnBrk="1" latinLnBrk="0" hangingPunct="1">
        <a:defRPr sz="2417" kern="1200">
          <a:solidFill>
            <a:schemeClr val="tx1"/>
          </a:solidFill>
          <a:latin typeface="+mn-lt"/>
          <a:ea typeface="+mn-ea"/>
          <a:cs typeface="+mn-cs"/>
        </a:defRPr>
      </a:lvl2pPr>
      <a:lvl3pPr marL="1219151" algn="l" defTabSz="1219151" rtl="0" eaLnBrk="1" latinLnBrk="0" hangingPunct="1">
        <a:defRPr sz="2417" kern="1200">
          <a:solidFill>
            <a:schemeClr val="tx1"/>
          </a:solidFill>
          <a:latin typeface="+mn-lt"/>
          <a:ea typeface="+mn-ea"/>
          <a:cs typeface="+mn-cs"/>
        </a:defRPr>
      </a:lvl3pPr>
      <a:lvl4pPr marL="1828727" algn="l" defTabSz="1219151" rtl="0" eaLnBrk="1" latinLnBrk="0" hangingPunct="1">
        <a:defRPr sz="2417" kern="1200">
          <a:solidFill>
            <a:schemeClr val="tx1"/>
          </a:solidFill>
          <a:latin typeface="+mn-lt"/>
          <a:ea typeface="+mn-ea"/>
          <a:cs typeface="+mn-cs"/>
        </a:defRPr>
      </a:lvl4pPr>
      <a:lvl5pPr marL="2438302" algn="l" defTabSz="1219151" rtl="0" eaLnBrk="1" latinLnBrk="0" hangingPunct="1">
        <a:defRPr sz="2417" kern="1200">
          <a:solidFill>
            <a:schemeClr val="tx1"/>
          </a:solidFill>
          <a:latin typeface="+mn-lt"/>
          <a:ea typeface="+mn-ea"/>
          <a:cs typeface="+mn-cs"/>
        </a:defRPr>
      </a:lvl5pPr>
      <a:lvl6pPr marL="3047878" algn="l" defTabSz="1219151" rtl="0" eaLnBrk="1" latinLnBrk="0" hangingPunct="1">
        <a:defRPr sz="2417" kern="1200">
          <a:solidFill>
            <a:schemeClr val="tx1"/>
          </a:solidFill>
          <a:latin typeface="+mn-lt"/>
          <a:ea typeface="+mn-ea"/>
          <a:cs typeface="+mn-cs"/>
        </a:defRPr>
      </a:lvl6pPr>
      <a:lvl7pPr marL="3657454" algn="l" defTabSz="1219151" rtl="0" eaLnBrk="1" latinLnBrk="0" hangingPunct="1">
        <a:defRPr sz="2417" kern="1200">
          <a:solidFill>
            <a:schemeClr val="tx1"/>
          </a:solidFill>
          <a:latin typeface="+mn-lt"/>
          <a:ea typeface="+mn-ea"/>
          <a:cs typeface="+mn-cs"/>
        </a:defRPr>
      </a:lvl7pPr>
      <a:lvl8pPr marL="4267029" algn="l" defTabSz="1219151" rtl="0" eaLnBrk="1" latinLnBrk="0" hangingPunct="1">
        <a:defRPr sz="2417" kern="1200">
          <a:solidFill>
            <a:schemeClr val="tx1"/>
          </a:solidFill>
          <a:latin typeface="+mn-lt"/>
          <a:ea typeface="+mn-ea"/>
          <a:cs typeface="+mn-cs"/>
        </a:defRPr>
      </a:lvl8pPr>
      <a:lvl9pPr marL="4876605" algn="l" defTabSz="1219151" rtl="0" eaLnBrk="1" latinLnBrk="0" hangingPunct="1">
        <a:defRPr sz="241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100000">
              <a:schemeClr val="accent2"/>
            </a:gs>
          </a:gsLst>
          <a:lin ang="0" scaled="0"/>
        </a:gra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41834915"/>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1pPr>
      <a:lvl2pPr marL="619100" indent="-238115" algn="l" defTabSz="761970" rtl="0" eaLnBrk="1" latinLnBrk="0" hangingPunct="1">
        <a:spcBef>
          <a:spcPct val="20000"/>
        </a:spcBef>
        <a:buFont typeface="Arial" panose="020B0604020202020204" pitchFamily="34" charset="0"/>
        <a:buChar char="–"/>
        <a:defRPr sz="2333" kern="1200">
          <a:solidFill>
            <a:schemeClr val="tx1"/>
          </a:solidFill>
          <a:latin typeface="+mn-lt"/>
          <a:ea typeface="+mn-ea"/>
          <a:cs typeface="+mn-cs"/>
        </a:defRPr>
      </a:lvl2pPr>
      <a:lvl3pPr marL="952462" indent="-190492" algn="l" defTabSz="7619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4pPr>
      <a:lvl5pPr marL="171443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5pPr>
      <a:lvl6pPr marL="209541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714499"/>
            <a:ext cx="11051646" cy="4380178"/>
          </a:xfrm>
          <a:prstGeom prst="rect">
            <a:avLst/>
          </a:prstGeom>
        </p:spPr>
        <p:txBody>
          <a:bodyPr vert="horz" lIns="0" tIns="0" rIns="0" bIns="0" rtlCol="0" anchor="t" anchorCtr="0">
            <a:noAutofit/>
          </a:bodyPr>
          <a:lstStyle/>
          <a:p>
            <a:pPr lvl="0"/>
            <a:r>
              <a:rPr lang="en-US" dirty="0"/>
              <a:t>Text</a:t>
            </a:r>
          </a:p>
          <a:p>
            <a:pPr lvl="1"/>
            <a:r>
              <a:rPr lang="en-US" dirty="0"/>
              <a:t>Second level</a:t>
            </a:r>
          </a:p>
          <a:p>
            <a:pPr lvl="2"/>
            <a:r>
              <a:rPr lang="en-US" dirty="0"/>
              <a:t>Third level</a:t>
            </a:r>
          </a:p>
          <a:p>
            <a:pPr lvl="3"/>
            <a:r>
              <a:rPr lang="en-US" dirty="0"/>
              <a:t>Fourth level</a:t>
            </a:r>
          </a:p>
        </p:txBody>
      </p:sp>
      <p:sp>
        <p:nvSpPr>
          <p:cNvPr id="17" name="TextBox 16"/>
          <p:cNvSpPr txBox="1"/>
          <p:nvPr userDrawn="1"/>
        </p:nvSpPr>
        <p:spPr>
          <a:xfrm>
            <a:off x="3710707" y="6443749"/>
            <a:ext cx="900100" cy="153888"/>
          </a:xfrm>
          <a:prstGeom prst="rect">
            <a:avLst/>
          </a:prstGeom>
          <a:noFill/>
        </p:spPr>
        <p:txBody>
          <a:bodyPr wrap="square" lIns="0" tIns="0" rIns="0" bIns="0" rtlCol="0" anchor="b" anchorCtr="0">
            <a:spAutoFit/>
          </a:bodyPr>
          <a:lstStyle/>
          <a:p>
            <a:r>
              <a:rPr lang="fr-CA" sz="1000" b="1">
                <a:solidFill>
                  <a:schemeClr val="bg1"/>
                </a:solidFill>
              </a:rPr>
              <a:t>Connecting</a:t>
            </a:r>
            <a:endParaRPr lang="en-CA" sz="1000" b="1">
              <a:solidFill>
                <a:schemeClr val="bg1"/>
              </a:solidFill>
            </a:endParaRPr>
          </a:p>
        </p:txBody>
      </p:sp>
      <p:sp>
        <p:nvSpPr>
          <p:cNvPr id="18" name="TextBox 17"/>
          <p:cNvSpPr txBox="1"/>
          <p:nvPr userDrawn="1"/>
        </p:nvSpPr>
        <p:spPr>
          <a:xfrm>
            <a:off x="4835378" y="6443749"/>
            <a:ext cx="1126435" cy="153888"/>
          </a:xfrm>
          <a:prstGeom prst="rect">
            <a:avLst/>
          </a:prstGeom>
          <a:noFill/>
        </p:spPr>
        <p:txBody>
          <a:bodyPr wrap="square" lIns="0" tIns="0" rIns="0" bIns="0" rtlCol="0" anchor="b" anchorCtr="0">
            <a:spAutoFit/>
          </a:bodyPr>
          <a:lstStyle/>
          <a:p>
            <a:r>
              <a:rPr lang="fr-CA" sz="1000" b="1">
                <a:solidFill>
                  <a:schemeClr val="bg1"/>
                </a:solidFill>
              </a:rPr>
              <a:t>Pharmaceutical</a:t>
            </a:r>
            <a:endParaRPr lang="en-CA" sz="1000" b="1">
              <a:solidFill>
                <a:schemeClr val="bg1"/>
              </a:solidFill>
            </a:endParaRPr>
          </a:p>
        </p:txBody>
      </p:sp>
      <p:sp>
        <p:nvSpPr>
          <p:cNvPr id="19" name="TextBox 18"/>
          <p:cNvSpPr txBox="1"/>
          <p:nvPr userDrawn="1"/>
        </p:nvSpPr>
        <p:spPr>
          <a:xfrm>
            <a:off x="6198645" y="6443749"/>
            <a:ext cx="900100" cy="153888"/>
          </a:xfrm>
          <a:prstGeom prst="rect">
            <a:avLst/>
          </a:prstGeom>
          <a:noFill/>
        </p:spPr>
        <p:txBody>
          <a:bodyPr wrap="square" lIns="0" tIns="0" rIns="0" bIns="0" rtlCol="0" anchor="b" anchorCtr="0">
            <a:spAutoFit/>
          </a:bodyPr>
          <a:lstStyle/>
          <a:p>
            <a:r>
              <a:rPr lang="fr-CA" sz="1000" b="1">
                <a:solidFill>
                  <a:schemeClr val="bg1"/>
                </a:solidFill>
              </a:rPr>
              <a:t>Knowledge</a:t>
            </a:r>
            <a:endParaRPr lang="en-CA" sz="1000" b="1">
              <a:solidFill>
                <a:schemeClr val="bg1"/>
              </a:solidFill>
            </a:endParaRPr>
          </a:p>
        </p:txBody>
      </p:sp>
      <p:sp>
        <p:nvSpPr>
          <p:cNvPr id="6" name="Slide Number Placeholder 5"/>
          <p:cNvSpPr>
            <a:spLocks noGrp="1"/>
          </p:cNvSpPr>
          <p:nvPr>
            <p:ph type="sldNum" sz="quarter" idx="4"/>
          </p:nvPr>
        </p:nvSpPr>
        <p:spPr>
          <a:xfrm>
            <a:off x="11750843" y="6232512"/>
            <a:ext cx="405831" cy="365125"/>
          </a:xfrm>
          <a:prstGeom prst="rect">
            <a:avLst/>
          </a:prstGeom>
        </p:spPr>
        <p:txBody>
          <a:bodyPr vert="horz" lIns="0" tIns="0" rIns="0" bIns="0" rtlCol="0" anchor="b" anchorCtr="0"/>
          <a:lstStyle>
            <a:lvl1pPr algn="l">
              <a:defRPr sz="833" b="1">
                <a:solidFill>
                  <a:schemeClr val="bg1"/>
                </a:solidFill>
              </a:defRPr>
            </a:lvl1pPr>
          </a:lstStyle>
          <a:p>
            <a:fld id="{677431CD-109D-4799-81C2-761F8C28FE26}" type="slidenum">
              <a:rPr lang="en-CA" smtClean="0"/>
              <a:pPr/>
              <a:t>‹#›</a:t>
            </a:fld>
            <a:endParaRPr lang="en-CA"/>
          </a:p>
        </p:txBody>
      </p:sp>
      <p:sp>
        <p:nvSpPr>
          <p:cNvPr id="20" name="TextBox 19"/>
          <p:cNvSpPr txBox="1"/>
          <p:nvPr userDrawn="1"/>
        </p:nvSpPr>
        <p:spPr>
          <a:xfrm>
            <a:off x="10522924" y="6443749"/>
            <a:ext cx="900100" cy="153888"/>
          </a:xfrm>
          <a:prstGeom prst="rect">
            <a:avLst/>
          </a:prstGeom>
          <a:noFill/>
        </p:spPr>
        <p:txBody>
          <a:bodyPr wrap="square" lIns="0" tIns="0" rIns="0" bIns="0" rtlCol="0" anchor="b" anchorCtr="0">
            <a:spAutoFit/>
          </a:bodyPr>
          <a:lstStyle/>
          <a:p>
            <a:pPr algn="r"/>
            <a:r>
              <a:rPr lang="fr-CA" sz="1000" b="1">
                <a:solidFill>
                  <a:schemeClr val="bg1"/>
                </a:solidFill>
              </a:rPr>
              <a:t>ispe.org</a:t>
            </a:r>
            <a:endParaRPr lang="en-CA" sz="1000" b="1">
              <a:solidFill>
                <a:schemeClr val="bg1"/>
              </a:solidFill>
            </a:endParaRPr>
          </a:p>
        </p:txBody>
      </p:sp>
      <p:cxnSp>
        <p:nvCxnSpPr>
          <p:cNvPr id="23" name="Straight Connector 22"/>
          <p:cNvCxnSpPr/>
          <p:nvPr userDrawn="1"/>
        </p:nvCxnSpPr>
        <p:spPr>
          <a:xfrm>
            <a:off x="11581936" y="6485528"/>
            <a:ext cx="0" cy="10668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62000" y="6306125"/>
            <a:ext cx="1143000" cy="367665"/>
          </a:xfrm>
          <a:prstGeom prst="rect">
            <a:avLst/>
          </a:prstGeom>
        </p:spPr>
      </p:pic>
    </p:spTree>
    <p:extLst>
      <p:ext uri="{BB962C8B-B14F-4D97-AF65-F5344CB8AC3E}">
        <p14:creationId xmlns:p14="http://schemas.microsoft.com/office/powerpoint/2010/main" val="212237492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Lst>
  <p:hf hdr="0" ftr="0" dt="0"/>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0" indent="0" algn="l" defTabSz="761970" rtl="0" eaLnBrk="1" latinLnBrk="0" hangingPunct="1">
        <a:lnSpc>
          <a:spcPts val="2000"/>
        </a:lnSpc>
        <a:spcBef>
          <a:spcPts val="0"/>
        </a:spcBef>
        <a:spcAft>
          <a:spcPts val="1500"/>
        </a:spcAft>
        <a:buFont typeface="Arial" panose="020B0604020202020204" pitchFamily="34" charset="0"/>
        <a:buNone/>
        <a:defRPr sz="1833" b="1" kern="1200">
          <a:solidFill>
            <a:schemeClr val="accent1"/>
          </a:solidFill>
          <a:latin typeface="+mn-lt"/>
          <a:ea typeface="+mn-ea"/>
          <a:cs typeface="+mn-cs"/>
        </a:defRPr>
      </a:lvl1pPr>
      <a:lvl2pPr marL="2646" indent="0" algn="l" defTabSz="761970" rtl="0" eaLnBrk="1" latinLnBrk="0" hangingPunct="1">
        <a:lnSpc>
          <a:spcPts val="2000"/>
        </a:lnSpc>
        <a:spcBef>
          <a:spcPts val="0"/>
        </a:spcBef>
        <a:spcAft>
          <a:spcPts val="1500"/>
        </a:spcAft>
        <a:buFont typeface="Arial" panose="020B0604020202020204" pitchFamily="34" charset="0"/>
        <a:buNone/>
        <a:defRPr sz="1667" kern="1200">
          <a:solidFill>
            <a:schemeClr val="tx2"/>
          </a:solidFill>
          <a:latin typeface="+mn-lt"/>
          <a:ea typeface="+mn-ea"/>
          <a:cs typeface="+mn-cs"/>
        </a:defRPr>
      </a:lvl2pPr>
      <a:lvl3pPr marL="284416" indent="-284416" algn="l" defTabSz="761970" rtl="0" eaLnBrk="1" latinLnBrk="0" hangingPunct="1">
        <a:lnSpc>
          <a:spcPts val="2000"/>
        </a:lnSpc>
        <a:spcBef>
          <a:spcPts val="0"/>
        </a:spcBef>
        <a:spcAft>
          <a:spcPts val="1500"/>
        </a:spcAft>
        <a:buClr>
          <a:schemeClr val="accent2"/>
        </a:buClr>
        <a:buFont typeface="Arial" panose="020B0604020202020204" pitchFamily="34" charset="0"/>
        <a:buChar char="&gt;"/>
        <a:defRPr sz="1667" kern="1200">
          <a:solidFill>
            <a:schemeClr val="tx2"/>
          </a:solidFill>
          <a:latin typeface="+mn-lt"/>
          <a:ea typeface="+mn-ea"/>
          <a:cs typeface="+mn-cs"/>
        </a:defRPr>
      </a:lvl3pPr>
      <a:lvl4pPr marL="570155" indent="-285739" algn="l" defTabSz="761970" rtl="0" eaLnBrk="1" latinLnBrk="0" hangingPunct="1">
        <a:lnSpc>
          <a:spcPts val="2000"/>
        </a:lnSpc>
        <a:spcBef>
          <a:spcPts val="0"/>
        </a:spcBef>
        <a:spcAft>
          <a:spcPts val="1500"/>
        </a:spcAft>
        <a:buFont typeface="Arial" panose="020B0604020202020204" pitchFamily="34" charset="0"/>
        <a:buChar char="–"/>
        <a:tabLst/>
        <a:defRPr sz="1667" kern="1200">
          <a:solidFill>
            <a:schemeClr val="tx2"/>
          </a:solidFill>
          <a:latin typeface="+mn-lt"/>
          <a:ea typeface="+mn-ea"/>
          <a:cs typeface="+mn-cs"/>
        </a:defRPr>
      </a:lvl4pPr>
      <a:lvl5pPr marL="1714431" indent="-190492" algn="l" defTabSz="761970" rtl="0" eaLnBrk="1" latinLnBrk="0" hangingPunct="1">
        <a:spcBef>
          <a:spcPct val="20000"/>
        </a:spcBef>
        <a:buFont typeface="Arial" panose="020B0604020202020204" pitchFamily="34" charset="0"/>
        <a:buChar char="»"/>
        <a:defRPr sz="1667" kern="1200">
          <a:solidFill>
            <a:schemeClr val="tx2"/>
          </a:solidFill>
          <a:latin typeface="+mn-lt"/>
          <a:ea typeface="+mn-ea"/>
          <a:cs typeface="+mn-cs"/>
        </a:defRPr>
      </a:lvl5pPr>
      <a:lvl6pPr marL="209541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Women in Pharma</a:t>
            </a:r>
            <a:r>
              <a:rPr lang="en-US" baseline="30000" dirty="0"/>
              <a:t>®</a:t>
            </a:r>
          </a:p>
        </p:txBody>
      </p:sp>
      <p:sp>
        <p:nvSpPr>
          <p:cNvPr id="3" name="Subtitle 2"/>
          <p:cNvSpPr>
            <a:spLocks noGrp="1"/>
          </p:cNvSpPr>
          <p:nvPr>
            <p:ph type="subTitle" idx="1"/>
          </p:nvPr>
        </p:nvSpPr>
        <p:spPr/>
        <p:txBody>
          <a:bodyPr/>
          <a:lstStyle/>
          <a:p>
            <a:r>
              <a:rPr lang="en-US" dirty="0"/>
              <a:t>Name of Conference</a:t>
            </a:r>
          </a:p>
          <a:p>
            <a:endParaRPr lang="en-US" dirty="0"/>
          </a:p>
          <a:p>
            <a:r>
              <a:rPr lang="en-US" dirty="0"/>
              <a:t>Date</a:t>
            </a:r>
          </a:p>
        </p:txBody>
      </p:sp>
    </p:spTree>
    <p:extLst>
      <p:ext uri="{BB962C8B-B14F-4D97-AF65-F5344CB8AC3E}">
        <p14:creationId xmlns:p14="http://schemas.microsoft.com/office/powerpoint/2010/main" val="268058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solidFill>
                  <a:prstClr val="white"/>
                </a:solidFill>
              </a:rPr>
              <a:pPr/>
              <a:t>10</a:t>
            </a:fld>
            <a:endParaRPr lang="en-US">
              <a:solidFill>
                <a:prstClr val="white"/>
              </a:solidFill>
            </a:endParaRPr>
          </a:p>
        </p:txBody>
      </p:sp>
      <p:sp>
        <p:nvSpPr>
          <p:cNvPr id="5" name="Text Placeholder 4"/>
          <p:cNvSpPr>
            <a:spLocks noGrp="1"/>
          </p:cNvSpPr>
          <p:nvPr>
            <p:ph type="body" sz="quarter" idx="13"/>
          </p:nvPr>
        </p:nvSpPr>
        <p:spPr/>
        <p:txBody>
          <a:bodyPr/>
          <a:lstStyle/>
          <a:p>
            <a:r>
              <a:rPr lang="en-US" dirty="0"/>
              <a:t>Housekeeping Items</a:t>
            </a:r>
          </a:p>
        </p:txBody>
      </p:sp>
      <p:sp>
        <p:nvSpPr>
          <p:cNvPr id="7" name="Content Placeholder 4"/>
          <p:cNvSpPr>
            <a:spLocks noGrp="1"/>
          </p:cNvSpPr>
          <p:nvPr>
            <p:ph idx="1"/>
          </p:nvPr>
        </p:nvSpPr>
        <p:spPr>
          <a:xfrm>
            <a:off x="762000" y="1232792"/>
            <a:ext cx="11051646" cy="4380178"/>
          </a:xfrm>
        </p:spPr>
        <p:txBody>
          <a:bodyPr>
            <a:noAutofit/>
          </a:bodyPr>
          <a:lstStyle/>
          <a:p>
            <a:r>
              <a:rPr lang="en-US" sz="1400" dirty="0"/>
              <a:t>Go over follow-up items</a:t>
            </a:r>
          </a:p>
          <a:p>
            <a:r>
              <a:rPr lang="en-US" sz="1400" dirty="0"/>
              <a:t>Logistical items</a:t>
            </a:r>
          </a:p>
          <a:p>
            <a:r>
              <a:rPr lang="en-US" sz="1400" dirty="0"/>
              <a:t>Upcoming events</a:t>
            </a:r>
          </a:p>
          <a:p>
            <a:r>
              <a:rPr lang="en-US" sz="1400" dirty="0"/>
              <a:t>Solicit volunteers</a:t>
            </a:r>
          </a:p>
          <a:p>
            <a:r>
              <a:rPr lang="en-US" sz="1400" dirty="0"/>
              <a:t>How to get involved</a:t>
            </a:r>
          </a:p>
          <a:p>
            <a:endParaRPr lang="en-US" sz="1400" dirty="0"/>
          </a:p>
        </p:txBody>
      </p:sp>
    </p:spTree>
    <p:extLst>
      <p:ext uri="{BB962C8B-B14F-4D97-AF65-F5344CB8AC3E}">
        <p14:creationId xmlns:p14="http://schemas.microsoft.com/office/powerpoint/2010/main" val="154994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t>11</a:t>
            </a:fld>
            <a:endParaRPr lang="en-US"/>
          </a:p>
        </p:txBody>
      </p:sp>
      <p:sp>
        <p:nvSpPr>
          <p:cNvPr id="5" name="Text Placeholder 4"/>
          <p:cNvSpPr>
            <a:spLocks noGrp="1"/>
          </p:cNvSpPr>
          <p:nvPr>
            <p:ph type="body" sz="quarter" idx="13"/>
          </p:nvPr>
        </p:nvSpPr>
        <p:spPr/>
        <p:txBody>
          <a:bodyPr/>
          <a:lstStyle/>
          <a:p>
            <a:r>
              <a:rPr lang="en-US" dirty="0"/>
              <a:t>Thank You(s)</a:t>
            </a:r>
          </a:p>
        </p:txBody>
      </p:sp>
      <p:sp>
        <p:nvSpPr>
          <p:cNvPr id="7" name="Content Placeholder 4"/>
          <p:cNvSpPr>
            <a:spLocks noGrp="1"/>
          </p:cNvSpPr>
          <p:nvPr>
            <p:ph idx="1"/>
          </p:nvPr>
        </p:nvSpPr>
        <p:spPr>
          <a:xfrm>
            <a:off x="762000" y="1232792"/>
            <a:ext cx="11051646" cy="4380178"/>
          </a:xfrm>
        </p:spPr>
        <p:txBody>
          <a:bodyPr>
            <a:noAutofit/>
          </a:bodyPr>
          <a:lstStyle/>
          <a:p>
            <a:r>
              <a:rPr lang="en-US" sz="1400" dirty="0"/>
              <a:t>Add logos/names of sponsors</a:t>
            </a:r>
          </a:p>
        </p:txBody>
      </p:sp>
    </p:spTree>
    <p:extLst>
      <p:ext uri="{BB962C8B-B14F-4D97-AF65-F5344CB8AC3E}">
        <p14:creationId xmlns:p14="http://schemas.microsoft.com/office/powerpoint/2010/main" val="4142684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solidFill>
                  <a:prstClr val="white"/>
                </a:solidFill>
              </a:rPr>
              <a:pPr/>
              <a:t>12</a:t>
            </a:fld>
            <a:endParaRPr lang="en-US">
              <a:solidFill>
                <a:prstClr val="white"/>
              </a:solidFill>
            </a:endParaRPr>
          </a:p>
        </p:txBody>
      </p:sp>
      <p:sp>
        <p:nvSpPr>
          <p:cNvPr id="5" name="Text Placeholder 4"/>
          <p:cNvSpPr>
            <a:spLocks noGrp="1"/>
          </p:cNvSpPr>
          <p:nvPr>
            <p:ph type="body" sz="quarter" idx="13"/>
          </p:nvPr>
        </p:nvSpPr>
        <p:spPr/>
        <p:txBody>
          <a:bodyPr/>
          <a:lstStyle/>
          <a:p>
            <a:r>
              <a:rPr lang="en-US" dirty="0"/>
              <a:t>Women in Pharma</a:t>
            </a:r>
            <a:r>
              <a:rPr lang="en-US" baseline="30000" dirty="0"/>
              <a:t>®</a:t>
            </a:r>
            <a:r>
              <a:rPr lang="en-US" dirty="0"/>
              <a:t> (WIP)</a:t>
            </a:r>
          </a:p>
        </p:txBody>
      </p:sp>
      <p:sp>
        <p:nvSpPr>
          <p:cNvPr id="7" name="Content Placeholder 4"/>
          <p:cNvSpPr>
            <a:spLocks noGrp="1"/>
          </p:cNvSpPr>
          <p:nvPr>
            <p:ph idx="1"/>
          </p:nvPr>
        </p:nvSpPr>
        <p:spPr>
          <a:xfrm>
            <a:off x="762000" y="1232792"/>
            <a:ext cx="11051646" cy="4380178"/>
          </a:xfrm>
        </p:spPr>
        <p:txBody>
          <a:bodyPr>
            <a:noAutofit/>
          </a:bodyPr>
          <a:lstStyle/>
          <a:p>
            <a:pPr algn="just"/>
            <a:r>
              <a:rPr lang="en-US" sz="1400" dirty="0"/>
              <a:t>Contact information:</a:t>
            </a:r>
            <a:endParaRPr lang="en-US" sz="1400" dirty="0">
              <a:solidFill>
                <a:srgbClr val="FF0000"/>
              </a:solidFill>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t="28032" b="35518"/>
          <a:stretch/>
        </p:blipFill>
        <p:spPr>
          <a:xfrm>
            <a:off x="9105900" y="311401"/>
            <a:ext cx="2898374" cy="603697"/>
          </a:xfrm>
          <a:prstGeom prst="rect">
            <a:avLst/>
          </a:prstGeom>
        </p:spPr>
      </p:pic>
    </p:spTree>
    <p:extLst>
      <p:ext uri="{BB962C8B-B14F-4D97-AF65-F5344CB8AC3E}">
        <p14:creationId xmlns:p14="http://schemas.microsoft.com/office/powerpoint/2010/main" val="1782848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0" y="1232792"/>
            <a:ext cx="11051646" cy="4380178"/>
          </a:xfrm>
        </p:spPr>
        <p:txBody>
          <a:bodyPr>
            <a:noAutofit/>
          </a:bodyPr>
          <a:lstStyle/>
          <a:p>
            <a:r>
              <a:rPr lang="en-US" sz="1400" dirty="0"/>
              <a:t>Moderator welcome/thank you for attending</a:t>
            </a:r>
          </a:p>
          <a:p>
            <a:r>
              <a:rPr lang="en-US" sz="1400" dirty="0"/>
              <a:t>Introduce ISPE WIP</a:t>
            </a:r>
          </a:p>
          <a:p>
            <a:r>
              <a:rPr lang="en-US" sz="1400" dirty="0"/>
              <a:t>Introduce panel objective</a:t>
            </a:r>
          </a:p>
          <a:p>
            <a:r>
              <a:rPr lang="en-US" sz="1400" dirty="0"/>
              <a:t>Go over panel format</a:t>
            </a:r>
          </a:p>
          <a:p>
            <a:r>
              <a:rPr lang="en-US" sz="1400" dirty="0"/>
              <a:t>Introduce panelists</a:t>
            </a:r>
          </a:p>
          <a:p>
            <a:endParaRPr lang="en-US" sz="1400" dirty="0"/>
          </a:p>
          <a:p>
            <a:endParaRPr lang="en-US" sz="1400" dirty="0"/>
          </a:p>
          <a:p>
            <a:endParaRPr lang="en-US" sz="1400" dirty="0"/>
          </a:p>
        </p:txBody>
      </p:sp>
      <p:sp>
        <p:nvSpPr>
          <p:cNvPr id="8" name="Text Placeholder 7"/>
          <p:cNvSpPr>
            <a:spLocks noGrp="1"/>
          </p:cNvSpPr>
          <p:nvPr>
            <p:ph type="body" sz="quarter" idx="13"/>
          </p:nvPr>
        </p:nvSpPr>
        <p:spPr/>
        <p:txBody>
          <a:bodyPr/>
          <a:lstStyle/>
          <a:p>
            <a:r>
              <a:rPr lang="en-US" dirty="0"/>
              <a:t>Panel Agenda</a:t>
            </a:r>
          </a:p>
        </p:txBody>
      </p:sp>
    </p:spTree>
    <p:extLst>
      <p:ext uri="{BB962C8B-B14F-4D97-AF65-F5344CB8AC3E}">
        <p14:creationId xmlns:p14="http://schemas.microsoft.com/office/powerpoint/2010/main" val="374991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solidFill>
                  <a:prstClr val="white"/>
                </a:solidFill>
              </a:rPr>
              <a:pPr/>
              <a:t>3</a:t>
            </a:fld>
            <a:endParaRPr lang="en-US">
              <a:solidFill>
                <a:prstClr val="white"/>
              </a:solidFill>
            </a:endParaRPr>
          </a:p>
        </p:txBody>
      </p:sp>
      <p:sp>
        <p:nvSpPr>
          <p:cNvPr id="5" name="Text Placeholder 4"/>
          <p:cNvSpPr>
            <a:spLocks noGrp="1"/>
          </p:cNvSpPr>
          <p:nvPr>
            <p:ph type="body" sz="quarter" idx="13"/>
          </p:nvPr>
        </p:nvSpPr>
        <p:spPr/>
        <p:txBody>
          <a:bodyPr/>
          <a:lstStyle/>
          <a:p>
            <a:r>
              <a:rPr lang="en-US" dirty="0"/>
              <a:t>Women in Pharma</a:t>
            </a:r>
            <a:r>
              <a:rPr lang="en-US" baseline="30000" dirty="0"/>
              <a:t>®</a:t>
            </a:r>
            <a:r>
              <a:rPr lang="en-US" dirty="0"/>
              <a:t> (WIP)</a:t>
            </a:r>
          </a:p>
        </p:txBody>
      </p:sp>
      <p:sp>
        <p:nvSpPr>
          <p:cNvPr id="7" name="Content Placeholder 4"/>
          <p:cNvSpPr>
            <a:spLocks noGrp="1"/>
          </p:cNvSpPr>
          <p:nvPr>
            <p:ph idx="1"/>
          </p:nvPr>
        </p:nvSpPr>
        <p:spPr>
          <a:xfrm>
            <a:off x="762000" y="1232792"/>
            <a:ext cx="11051646" cy="4380178"/>
          </a:xfrm>
        </p:spPr>
        <p:txBody>
          <a:bodyPr>
            <a:noAutofit/>
          </a:bodyPr>
          <a:lstStyle/>
          <a:p>
            <a:pPr algn="just"/>
            <a:r>
              <a:rPr lang="en-US" sz="1400" dirty="0"/>
              <a:t>Drive our organization’s progress towards gender parity, assist with the growth and education of our membership and sponsor programs to assist women in various role in the pharmaceutical industry.  Target sponsorship and mentoring programs connecting leaders with rising talent; with networks and forums to support our members to achieve overall potential.</a:t>
            </a:r>
            <a:endParaRPr lang="en-US" sz="1400" dirty="0">
              <a:solidFill>
                <a:srgbClr val="FF0000"/>
              </a:solidFill>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t="28032" b="35518"/>
          <a:stretch/>
        </p:blipFill>
        <p:spPr>
          <a:xfrm>
            <a:off x="9105900" y="311401"/>
            <a:ext cx="2898374" cy="603697"/>
          </a:xfrm>
          <a:prstGeom prst="rect">
            <a:avLst/>
          </a:prstGeom>
        </p:spPr>
      </p:pic>
    </p:spTree>
    <p:extLst>
      <p:ext uri="{BB962C8B-B14F-4D97-AF65-F5344CB8AC3E}">
        <p14:creationId xmlns:p14="http://schemas.microsoft.com/office/powerpoint/2010/main" val="335607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solidFill>
                  <a:prstClr val="white"/>
                </a:solidFill>
              </a:rPr>
              <a:pPr/>
              <a:t>4</a:t>
            </a:fld>
            <a:endParaRPr lang="en-US">
              <a:solidFill>
                <a:prstClr val="white"/>
              </a:solidFill>
            </a:endParaRPr>
          </a:p>
        </p:txBody>
      </p:sp>
      <p:sp>
        <p:nvSpPr>
          <p:cNvPr id="5" name="Text Placeholder 4"/>
          <p:cNvSpPr>
            <a:spLocks noGrp="1"/>
          </p:cNvSpPr>
          <p:nvPr>
            <p:ph type="body" sz="quarter" idx="13"/>
          </p:nvPr>
        </p:nvSpPr>
        <p:spPr/>
        <p:txBody>
          <a:bodyPr/>
          <a:lstStyle/>
          <a:p>
            <a:r>
              <a:rPr lang="en-US" dirty="0"/>
              <a:t>Introduction to Panelists</a:t>
            </a:r>
          </a:p>
        </p:txBody>
      </p:sp>
      <p:sp>
        <p:nvSpPr>
          <p:cNvPr id="7" name="Content Placeholder 4"/>
          <p:cNvSpPr>
            <a:spLocks noGrp="1"/>
          </p:cNvSpPr>
          <p:nvPr>
            <p:ph idx="1"/>
          </p:nvPr>
        </p:nvSpPr>
        <p:spPr>
          <a:xfrm>
            <a:off x="762000" y="1232792"/>
            <a:ext cx="11051646" cy="4380178"/>
          </a:xfrm>
        </p:spPr>
        <p:txBody>
          <a:bodyPr>
            <a:noAutofit/>
          </a:bodyPr>
          <a:lstStyle/>
          <a:p>
            <a:r>
              <a:rPr lang="en-US" sz="1400" dirty="0"/>
              <a:t>Bios of each panelist (see next slide for template)</a:t>
            </a:r>
          </a:p>
        </p:txBody>
      </p:sp>
    </p:spTree>
    <p:extLst>
      <p:ext uri="{BB962C8B-B14F-4D97-AF65-F5344CB8AC3E}">
        <p14:creationId xmlns:p14="http://schemas.microsoft.com/office/powerpoint/2010/main" val="387373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solidFill>
                  <a:prstClr val="white"/>
                </a:solidFill>
              </a:rPr>
              <a:pPr/>
              <a:t>5</a:t>
            </a:fld>
            <a:endParaRPr lang="en-US">
              <a:solidFill>
                <a:prstClr val="white"/>
              </a:solidFill>
            </a:endParaRPr>
          </a:p>
        </p:txBody>
      </p:sp>
      <p:sp>
        <p:nvSpPr>
          <p:cNvPr id="5" name="Text Placeholder 4"/>
          <p:cNvSpPr>
            <a:spLocks noGrp="1"/>
          </p:cNvSpPr>
          <p:nvPr>
            <p:ph type="body" sz="quarter" idx="13"/>
          </p:nvPr>
        </p:nvSpPr>
        <p:spPr/>
        <p:txBody>
          <a:bodyPr/>
          <a:lstStyle/>
          <a:p>
            <a:r>
              <a:rPr lang="en-US" dirty="0"/>
              <a:t>First Name Last Name, Credentials</a:t>
            </a:r>
          </a:p>
        </p:txBody>
      </p:sp>
      <p:sp>
        <p:nvSpPr>
          <p:cNvPr id="7" name="Content Placeholder 4"/>
          <p:cNvSpPr>
            <a:spLocks noGrp="1"/>
          </p:cNvSpPr>
          <p:nvPr>
            <p:ph idx="1"/>
          </p:nvPr>
        </p:nvSpPr>
        <p:spPr>
          <a:xfrm>
            <a:off x="3444536" y="1232792"/>
            <a:ext cx="8369110" cy="4380178"/>
          </a:xfrm>
        </p:spPr>
        <p:txBody>
          <a:bodyPr>
            <a:noAutofit/>
          </a:bodyPr>
          <a:lstStyle/>
          <a:p>
            <a:r>
              <a:rPr lang="en-US" sz="1600" b="0" dirty="0"/>
              <a:t>Quote, importance of topic, words of wisdom as it refers to the panel objective</a:t>
            </a:r>
          </a:p>
        </p:txBody>
      </p:sp>
      <p:sp>
        <p:nvSpPr>
          <p:cNvPr id="2" name="TextBox 1"/>
          <p:cNvSpPr txBox="1"/>
          <p:nvPr/>
        </p:nvSpPr>
        <p:spPr>
          <a:xfrm>
            <a:off x="762000" y="1232792"/>
            <a:ext cx="2263806" cy="2031325"/>
          </a:xfrm>
          <a:prstGeom prst="rect">
            <a:avLst/>
          </a:prstGeom>
          <a:solidFill>
            <a:srgbClr val="0070C0"/>
          </a:solidFill>
        </p:spPr>
        <p:txBody>
          <a:bodyPr wrap="square" rtlCol="0">
            <a:spAutoFit/>
          </a:bodyPr>
          <a:lstStyle/>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r>
              <a:rPr lang="en-US" dirty="0">
                <a:solidFill>
                  <a:schemeClr val="bg1"/>
                </a:solidFill>
              </a:rPr>
              <a:t>Headshot</a:t>
            </a: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p:txBody>
      </p:sp>
      <p:sp>
        <p:nvSpPr>
          <p:cNvPr id="6" name="Content Placeholder 4"/>
          <p:cNvSpPr txBox="1">
            <a:spLocks/>
          </p:cNvSpPr>
          <p:nvPr/>
        </p:nvSpPr>
        <p:spPr>
          <a:xfrm>
            <a:off x="762000" y="3489199"/>
            <a:ext cx="2263806" cy="2316797"/>
          </a:xfrm>
          <a:prstGeom prst="rect">
            <a:avLst/>
          </a:prstGeom>
        </p:spPr>
        <p:txBody>
          <a:bodyPr vert="horz" lIns="0" tIns="0" rIns="0" bIns="0" rtlCol="0" anchor="t" anchorCtr="0">
            <a:noAutofit/>
          </a:bodyPr>
          <a:lstStyle>
            <a:lvl1pPr marL="0" indent="0" algn="l" defTabSz="761970" rtl="0" eaLnBrk="1" latinLnBrk="0" hangingPunct="1">
              <a:lnSpc>
                <a:spcPts val="2000"/>
              </a:lnSpc>
              <a:spcBef>
                <a:spcPts val="0"/>
              </a:spcBef>
              <a:spcAft>
                <a:spcPts val="1500"/>
              </a:spcAft>
              <a:buFont typeface="Arial" panose="020B0604020202020204" pitchFamily="34" charset="0"/>
              <a:buNone/>
              <a:defRPr sz="1833" b="1" kern="1200">
                <a:solidFill>
                  <a:schemeClr val="accent1"/>
                </a:solidFill>
                <a:latin typeface="+mn-lt"/>
                <a:ea typeface="+mn-ea"/>
                <a:cs typeface="+mn-cs"/>
              </a:defRPr>
            </a:lvl1pPr>
            <a:lvl2pPr marL="2646" indent="0" algn="l" defTabSz="761970" rtl="0" eaLnBrk="1" latinLnBrk="0" hangingPunct="1">
              <a:lnSpc>
                <a:spcPts val="2000"/>
              </a:lnSpc>
              <a:spcBef>
                <a:spcPts val="0"/>
              </a:spcBef>
              <a:spcAft>
                <a:spcPts val="1500"/>
              </a:spcAft>
              <a:buFont typeface="Arial" panose="020B0604020202020204" pitchFamily="34" charset="0"/>
              <a:buNone/>
              <a:defRPr sz="1667" kern="1200">
                <a:solidFill>
                  <a:schemeClr val="tx2"/>
                </a:solidFill>
                <a:latin typeface="+mn-lt"/>
                <a:ea typeface="+mn-ea"/>
                <a:cs typeface="+mn-cs"/>
              </a:defRPr>
            </a:lvl2pPr>
            <a:lvl3pPr marL="284416" indent="-284416" algn="l" defTabSz="761970" rtl="0" eaLnBrk="1" latinLnBrk="0" hangingPunct="1">
              <a:lnSpc>
                <a:spcPts val="2000"/>
              </a:lnSpc>
              <a:spcBef>
                <a:spcPts val="0"/>
              </a:spcBef>
              <a:spcAft>
                <a:spcPts val="1500"/>
              </a:spcAft>
              <a:buClr>
                <a:schemeClr val="accent2"/>
              </a:buClr>
              <a:buFont typeface="Arial" panose="020B0604020202020204" pitchFamily="34" charset="0"/>
              <a:buChar char="&gt;"/>
              <a:defRPr sz="1667" kern="1200">
                <a:solidFill>
                  <a:schemeClr val="tx2"/>
                </a:solidFill>
                <a:latin typeface="+mn-lt"/>
                <a:ea typeface="+mn-ea"/>
                <a:cs typeface="+mn-cs"/>
              </a:defRPr>
            </a:lvl3pPr>
            <a:lvl4pPr marL="570155" indent="-285739" algn="l" defTabSz="761970" rtl="0" eaLnBrk="1" latinLnBrk="0" hangingPunct="1">
              <a:lnSpc>
                <a:spcPts val="2000"/>
              </a:lnSpc>
              <a:spcBef>
                <a:spcPts val="0"/>
              </a:spcBef>
              <a:spcAft>
                <a:spcPts val="1500"/>
              </a:spcAft>
              <a:buFont typeface="Arial" panose="020B0604020202020204" pitchFamily="34" charset="0"/>
              <a:buChar char="–"/>
              <a:tabLst/>
              <a:defRPr sz="1667" kern="1200">
                <a:solidFill>
                  <a:schemeClr val="tx2"/>
                </a:solidFill>
                <a:latin typeface="+mn-lt"/>
                <a:ea typeface="+mn-ea"/>
                <a:cs typeface="+mn-cs"/>
              </a:defRPr>
            </a:lvl4pPr>
            <a:lvl5pPr marL="1714431" indent="-190492" algn="l" defTabSz="761970" rtl="0" eaLnBrk="1" latinLnBrk="0" hangingPunct="1">
              <a:spcBef>
                <a:spcPct val="20000"/>
              </a:spcBef>
              <a:buFont typeface="Arial" panose="020B0604020202020204" pitchFamily="34" charset="0"/>
              <a:buChar char="»"/>
              <a:defRPr sz="1667" kern="1200">
                <a:solidFill>
                  <a:schemeClr val="tx2"/>
                </a:solidFill>
                <a:latin typeface="+mn-lt"/>
                <a:ea typeface="+mn-ea"/>
                <a:cs typeface="+mn-cs"/>
              </a:defRPr>
            </a:lvl5pPr>
            <a:lvl6pPr marL="209541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9pPr>
          </a:lstStyle>
          <a:p>
            <a:r>
              <a:rPr lang="en-US" sz="1400" dirty="0"/>
              <a:t>[First Name Last Name] [Credentials]</a:t>
            </a:r>
            <a:br>
              <a:rPr lang="en-US" sz="1400" dirty="0"/>
            </a:br>
            <a:r>
              <a:rPr lang="en-US" sz="1400" b="0" dirty="0"/>
              <a:t>[Title]</a:t>
            </a:r>
            <a:br>
              <a:rPr lang="en-US" sz="1400" b="0" dirty="0"/>
            </a:br>
            <a:r>
              <a:rPr lang="en-US" sz="1400" b="0" dirty="0"/>
              <a:t>[Company]</a:t>
            </a:r>
            <a:br>
              <a:rPr lang="en-US" sz="1400" b="0" dirty="0"/>
            </a:br>
            <a:r>
              <a:rPr lang="en-US" sz="1400" b="0" dirty="0"/>
              <a:t>[Years Experience]</a:t>
            </a:r>
          </a:p>
        </p:txBody>
      </p:sp>
    </p:spTree>
    <p:extLst>
      <p:ext uri="{BB962C8B-B14F-4D97-AF65-F5344CB8AC3E}">
        <p14:creationId xmlns:p14="http://schemas.microsoft.com/office/powerpoint/2010/main" val="3505055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solidFill>
                  <a:prstClr val="white"/>
                </a:solidFill>
              </a:rPr>
              <a:pPr/>
              <a:t>6</a:t>
            </a:fld>
            <a:endParaRPr lang="en-US">
              <a:solidFill>
                <a:prstClr val="white"/>
              </a:solidFill>
            </a:endParaRPr>
          </a:p>
        </p:txBody>
      </p:sp>
      <p:sp>
        <p:nvSpPr>
          <p:cNvPr id="5" name="Text Placeholder 4"/>
          <p:cNvSpPr>
            <a:spLocks noGrp="1"/>
          </p:cNvSpPr>
          <p:nvPr>
            <p:ph type="body" sz="quarter" idx="13"/>
          </p:nvPr>
        </p:nvSpPr>
        <p:spPr/>
        <p:txBody>
          <a:bodyPr/>
          <a:lstStyle/>
          <a:p>
            <a:r>
              <a:rPr lang="en-US" dirty="0"/>
              <a:t>Question #1</a:t>
            </a:r>
          </a:p>
        </p:txBody>
      </p:sp>
      <p:sp>
        <p:nvSpPr>
          <p:cNvPr id="7" name="Content Placeholder 4"/>
          <p:cNvSpPr>
            <a:spLocks noGrp="1"/>
          </p:cNvSpPr>
          <p:nvPr>
            <p:ph idx="1"/>
          </p:nvPr>
        </p:nvSpPr>
        <p:spPr>
          <a:xfrm>
            <a:off x="762000" y="1232792"/>
            <a:ext cx="2514600" cy="4380178"/>
          </a:xfrm>
        </p:spPr>
        <p:txBody>
          <a:bodyPr>
            <a:noAutofit/>
          </a:bodyPr>
          <a:lstStyle/>
          <a:p>
            <a:r>
              <a:rPr lang="en-US" sz="1400" dirty="0"/>
              <a:t>Consider adding a image here that relates to the question or topic. Stay away from clip art, low resolution images, controversial images.</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9033"/>
          <a:stretch/>
        </p:blipFill>
        <p:spPr>
          <a:xfrm>
            <a:off x="3619500" y="1253006"/>
            <a:ext cx="8194146" cy="4738219"/>
          </a:xfrm>
          <a:prstGeom prst="rect">
            <a:avLst/>
          </a:prstGeom>
        </p:spPr>
      </p:pic>
    </p:spTree>
    <p:extLst>
      <p:ext uri="{BB962C8B-B14F-4D97-AF65-F5344CB8AC3E}">
        <p14:creationId xmlns:p14="http://schemas.microsoft.com/office/powerpoint/2010/main" val="3080322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solidFill>
                  <a:prstClr val="white"/>
                </a:solidFill>
              </a:rPr>
              <a:pPr/>
              <a:t>7</a:t>
            </a:fld>
            <a:endParaRPr lang="en-US">
              <a:solidFill>
                <a:prstClr val="white"/>
              </a:solidFill>
            </a:endParaRPr>
          </a:p>
        </p:txBody>
      </p:sp>
      <p:sp>
        <p:nvSpPr>
          <p:cNvPr id="5" name="Text Placeholder 4"/>
          <p:cNvSpPr>
            <a:spLocks noGrp="1"/>
          </p:cNvSpPr>
          <p:nvPr>
            <p:ph type="body" sz="quarter" idx="13"/>
          </p:nvPr>
        </p:nvSpPr>
        <p:spPr/>
        <p:txBody>
          <a:bodyPr/>
          <a:lstStyle/>
          <a:p>
            <a:r>
              <a:rPr lang="en-US" dirty="0"/>
              <a:t>Question/Topic #2</a:t>
            </a:r>
          </a:p>
        </p:txBody>
      </p:sp>
      <p:sp>
        <p:nvSpPr>
          <p:cNvPr id="7" name="Content Placeholder 4"/>
          <p:cNvSpPr>
            <a:spLocks noGrp="1"/>
          </p:cNvSpPr>
          <p:nvPr>
            <p:ph idx="1"/>
          </p:nvPr>
        </p:nvSpPr>
        <p:spPr>
          <a:xfrm>
            <a:off x="762000" y="1232792"/>
            <a:ext cx="11051646" cy="4380178"/>
          </a:xfrm>
        </p:spPr>
        <p:txBody>
          <a:bodyPr>
            <a:noAutofit/>
          </a:bodyPr>
          <a:lstStyle/>
          <a:p>
            <a:r>
              <a:rPr lang="en-US" sz="1400" dirty="0"/>
              <a:t>Consider adding a image here that relates to the question or topic. Stay away from clip art, low resolution images, controversial images.</a:t>
            </a:r>
          </a:p>
        </p:txBody>
      </p:sp>
    </p:spTree>
    <p:extLst>
      <p:ext uri="{BB962C8B-B14F-4D97-AF65-F5344CB8AC3E}">
        <p14:creationId xmlns:p14="http://schemas.microsoft.com/office/powerpoint/2010/main" val="3018864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solidFill>
                  <a:prstClr val="white"/>
                </a:solidFill>
              </a:rPr>
              <a:pPr/>
              <a:t>8</a:t>
            </a:fld>
            <a:endParaRPr lang="en-US">
              <a:solidFill>
                <a:prstClr val="white"/>
              </a:solidFill>
            </a:endParaRPr>
          </a:p>
        </p:txBody>
      </p:sp>
      <p:sp>
        <p:nvSpPr>
          <p:cNvPr id="5" name="Text Placeholder 4"/>
          <p:cNvSpPr>
            <a:spLocks noGrp="1"/>
          </p:cNvSpPr>
          <p:nvPr>
            <p:ph type="body" sz="quarter" idx="13"/>
          </p:nvPr>
        </p:nvSpPr>
        <p:spPr/>
        <p:txBody>
          <a:bodyPr/>
          <a:lstStyle/>
          <a:p>
            <a:r>
              <a:rPr lang="en-US" dirty="0"/>
              <a:t>Question/Topic #3</a:t>
            </a:r>
          </a:p>
        </p:txBody>
      </p:sp>
      <p:sp>
        <p:nvSpPr>
          <p:cNvPr id="7" name="Content Placeholder 4"/>
          <p:cNvSpPr>
            <a:spLocks noGrp="1"/>
          </p:cNvSpPr>
          <p:nvPr>
            <p:ph idx="1"/>
          </p:nvPr>
        </p:nvSpPr>
        <p:spPr>
          <a:xfrm>
            <a:off x="762000" y="1232792"/>
            <a:ext cx="11051646" cy="4380178"/>
          </a:xfrm>
        </p:spPr>
        <p:txBody>
          <a:bodyPr>
            <a:noAutofit/>
          </a:bodyPr>
          <a:lstStyle/>
          <a:p>
            <a:r>
              <a:rPr lang="en-US" sz="1400" dirty="0"/>
              <a:t>Consider adding a image here that relates to the question or topic. Stay away from clip art, low resolution images, controversial images.</a:t>
            </a:r>
          </a:p>
        </p:txBody>
      </p:sp>
    </p:spTree>
    <p:extLst>
      <p:ext uri="{BB962C8B-B14F-4D97-AF65-F5344CB8AC3E}">
        <p14:creationId xmlns:p14="http://schemas.microsoft.com/office/powerpoint/2010/main" val="388746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D61B40-5E68-44EB-B32D-3A19E578A786}" type="slidenum">
              <a:rPr lang="en-US" smtClean="0">
                <a:solidFill>
                  <a:prstClr val="white"/>
                </a:solidFill>
              </a:rPr>
              <a:pPr/>
              <a:t>9</a:t>
            </a:fld>
            <a:endParaRPr lang="en-US">
              <a:solidFill>
                <a:prstClr val="white"/>
              </a:solidFill>
            </a:endParaRPr>
          </a:p>
        </p:txBody>
      </p:sp>
      <p:sp>
        <p:nvSpPr>
          <p:cNvPr id="5" name="Text Placeholder 4"/>
          <p:cNvSpPr>
            <a:spLocks noGrp="1"/>
          </p:cNvSpPr>
          <p:nvPr>
            <p:ph type="body" sz="quarter" idx="13"/>
          </p:nvPr>
        </p:nvSpPr>
        <p:spPr/>
        <p:txBody>
          <a:bodyPr/>
          <a:lstStyle/>
          <a:p>
            <a:r>
              <a:rPr lang="en-US" dirty="0"/>
              <a:t>Key Takeaways</a:t>
            </a:r>
          </a:p>
        </p:txBody>
      </p:sp>
      <p:sp>
        <p:nvSpPr>
          <p:cNvPr id="7" name="Content Placeholder 4"/>
          <p:cNvSpPr>
            <a:spLocks noGrp="1"/>
          </p:cNvSpPr>
          <p:nvPr>
            <p:ph idx="1"/>
          </p:nvPr>
        </p:nvSpPr>
        <p:spPr>
          <a:xfrm>
            <a:off x="762000" y="1232792"/>
            <a:ext cx="11051646" cy="4380178"/>
          </a:xfrm>
        </p:spPr>
        <p:txBody>
          <a:bodyPr>
            <a:noAutofit/>
          </a:bodyPr>
          <a:lstStyle/>
          <a:p>
            <a:r>
              <a:rPr lang="en-US" sz="1400" dirty="0"/>
              <a:t>What are the key takeaways you want the audience to leave with?</a:t>
            </a:r>
          </a:p>
          <a:p>
            <a:endParaRPr lang="en-US" sz="1400" dirty="0"/>
          </a:p>
        </p:txBody>
      </p:sp>
    </p:spTree>
    <p:extLst>
      <p:ext uri="{BB962C8B-B14F-4D97-AF65-F5344CB8AC3E}">
        <p14:creationId xmlns:p14="http://schemas.microsoft.com/office/powerpoint/2010/main" val="1030658856"/>
      </p:ext>
    </p:extLst>
  </p:cSld>
  <p:clrMapOvr>
    <a:masterClrMapping/>
  </p:clrMapOvr>
</p:sld>
</file>

<file path=ppt/theme/theme1.xml><?xml version="1.0" encoding="utf-8"?>
<a:theme xmlns:a="http://schemas.openxmlformats.org/drawingml/2006/main" name="ISPE cover">
  <a:themeElements>
    <a:clrScheme name="ISPE">
      <a:dk1>
        <a:sysClr val="windowText" lastClr="000000"/>
      </a:dk1>
      <a:lt1>
        <a:sysClr val="window" lastClr="FFFFFF"/>
      </a:lt1>
      <a:dk2>
        <a:srgbClr val="59595B"/>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IP formatted_5_22" id="{FB5B7179-BAD7-44C3-8B12-9E7E9CA966C8}" vid="{B036DDAA-04FC-4209-A987-8FC239ED5928}"/>
    </a:ext>
  </a:extLst>
</a:theme>
</file>

<file path=ppt/theme/theme2.xml><?xml version="1.0" encoding="utf-8"?>
<a:theme xmlns:a="http://schemas.openxmlformats.org/drawingml/2006/main" name="ISPE section">
  <a:themeElements>
    <a:clrScheme name="ISPE">
      <a:dk1>
        <a:sysClr val="windowText" lastClr="000000"/>
      </a:dk1>
      <a:lt1>
        <a:sysClr val="window" lastClr="FFFFFF"/>
      </a:lt1>
      <a:dk2>
        <a:srgbClr val="59595B"/>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IP formatted_5_22" id="{FB5B7179-BAD7-44C3-8B12-9E7E9CA966C8}" vid="{39F2DE19-C3BD-4266-B0DD-0E1537D039F6}"/>
    </a:ext>
  </a:extLst>
</a:theme>
</file>

<file path=ppt/theme/theme3.xml><?xml version="1.0" encoding="utf-8"?>
<a:theme xmlns:a="http://schemas.openxmlformats.org/drawingml/2006/main" name="ISPE content">
  <a:themeElements>
    <a:clrScheme name="ISPE">
      <a:dk1>
        <a:sysClr val="windowText" lastClr="000000"/>
      </a:dk1>
      <a:lt1>
        <a:sysClr val="window" lastClr="FFFFFF"/>
      </a:lt1>
      <a:dk2>
        <a:srgbClr val="59595B"/>
      </a:dk2>
      <a:lt2>
        <a:srgbClr val="D8D8D8"/>
      </a:lt2>
      <a:accent1>
        <a:srgbClr val="00549F"/>
      </a:accent1>
      <a:accent2>
        <a:srgbClr val="00B9E4"/>
      </a:accent2>
      <a:accent3>
        <a:srgbClr val="B6BF00"/>
      </a:accent3>
      <a:accent4>
        <a:srgbClr val="80379B"/>
      </a:accent4>
      <a:accent5>
        <a:srgbClr val="CD202C"/>
      </a:accent5>
      <a:accent6>
        <a:srgbClr val="F2AF00"/>
      </a:accent6>
      <a:hlink>
        <a:srgbClr val="464646"/>
      </a:hlink>
      <a:folHlink>
        <a:srgbClr val="464646"/>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IP formatted_5_22" id="{FB5B7179-BAD7-44C3-8B12-9E7E9CA966C8}" vid="{B18BADA5-5DA8-405D-B52B-244D0776EED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326F519A9B814A8787EF1039397D72" ma:contentTypeVersion="6" ma:contentTypeDescription="Create a new document." ma:contentTypeScope="" ma:versionID="2276f3e9e37f29c29f7fe0c198629c57">
  <xsd:schema xmlns:xsd="http://www.w3.org/2001/XMLSchema" xmlns:xs="http://www.w3.org/2001/XMLSchema" xmlns:p="http://schemas.microsoft.com/office/2006/metadata/properties" xmlns:ns2="6a12aab8-b0ff-4727-8448-ad62d66df384" xmlns:ns3="f9e9ebbb-2841-486d-a250-b5b48182772b" targetNamespace="http://schemas.microsoft.com/office/2006/metadata/properties" ma:root="true" ma:fieldsID="14aa578866a1ee039bd24d157e00943a" ns2:_="" ns3:_="">
    <xsd:import namespace="6a12aab8-b0ff-4727-8448-ad62d66df384"/>
    <xsd:import namespace="f9e9ebbb-2841-486d-a250-b5b48182772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2aab8-b0ff-4727-8448-ad62d66df38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9e9ebbb-2841-486d-a250-b5b48182772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28B7EB-0932-4998-968E-1D0A7F670F0A}">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purl.org/dc/elements/1.1/"/>
    <ds:schemaRef ds:uri="f9e9ebbb-2841-486d-a250-b5b48182772b"/>
    <ds:schemaRef ds:uri="6a12aab8-b0ff-4727-8448-ad62d66df384"/>
    <ds:schemaRef ds:uri="http://www.w3.org/XML/1998/namespace"/>
  </ds:schemaRefs>
</ds:datastoreItem>
</file>

<file path=customXml/itemProps2.xml><?xml version="1.0" encoding="utf-8"?>
<ds:datastoreItem xmlns:ds="http://schemas.openxmlformats.org/officeDocument/2006/customXml" ds:itemID="{AB44C0F9-F332-46AA-BECB-7ACA8A43B0BB}"/>
</file>

<file path=customXml/itemProps3.xml><?xml version="1.0" encoding="utf-8"?>
<ds:datastoreItem xmlns:ds="http://schemas.openxmlformats.org/officeDocument/2006/customXml" ds:itemID="{2FD627FC-1642-4905-AA5A-F97428CBC3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WIP%20formatted_5_22</Template>
  <TotalTime>1621</TotalTime>
  <Words>290</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12</vt:i4>
      </vt:variant>
    </vt:vector>
  </HeadingPairs>
  <TitlesOfParts>
    <vt:vector size="16" baseType="lpstr">
      <vt:lpstr>Arial</vt:lpstr>
      <vt:lpstr>ISPE cover</vt:lpstr>
      <vt:lpstr>ISPE section</vt:lpstr>
      <vt:lpstr>ISPE content</vt:lpstr>
      <vt:lpstr>Women in Pharma®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Pharma</dc:title>
  <dc:creator>Susan Obarski</dc:creator>
  <cp:lastModifiedBy>Susan Obarski</cp:lastModifiedBy>
  <cp:revision>25</cp:revision>
  <dcterms:created xsi:type="dcterms:W3CDTF">2017-05-24T14:08:47Z</dcterms:created>
  <dcterms:modified xsi:type="dcterms:W3CDTF">2018-05-02T13:00:24Z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0x01010063326F519A9B814A8787EF1039397D72</vt:lpwstr>
  </property>
</Properties>
</file>