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  <p:sldMasterId id="2147483662" r:id="rId5"/>
    <p:sldMasterId id="2147483664" r:id="rId6"/>
  </p:sldMasterIdLst>
  <p:sldIdLst>
    <p:sldId id="256" r:id="rId7"/>
    <p:sldId id="296" r:id="rId8"/>
    <p:sldId id="301" r:id="rId9"/>
    <p:sldId id="297" r:id="rId10"/>
    <p:sldId id="300" r:id="rId11"/>
    <p:sldId id="29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92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4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 Obarski" userId="3fc1ba48-8764-4d15-9a11-336bde8d257b" providerId="ADAL" clId="{D90091BF-4255-48C7-8AA9-C6301AE78127}"/>
    <pc:docChg chg="addSld delSld modSld">
      <pc:chgData name="Susan Obarski" userId="3fc1ba48-8764-4d15-9a11-336bde8d257b" providerId="ADAL" clId="{D90091BF-4255-48C7-8AA9-C6301AE78127}" dt="2018-05-02T13:04:02.910" v="2" actId="2696"/>
      <pc:docMkLst>
        <pc:docMk/>
      </pc:docMkLst>
      <pc:sldChg chg="delSp">
        <pc:chgData name="Susan Obarski" userId="3fc1ba48-8764-4d15-9a11-336bde8d257b" providerId="ADAL" clId="{D90091BF-4255-48C7-8AA9-C6301AE78127}" dt="2018-05-02T13:03:46.307" v="0" actId="2696"/>
        <pc:sldMkLst>
          <pc:docMk/>
          <pc:sldMk cId="3329363626" sldId="299"/>
        </pc:sldMkLst>
        <pc:spChg chg="del">
          <ac:chgData name="Susan Obarski" userId="3fc1ba48-8764-4d15-9a11-336bde8d257b" providerId="ADAL" clId="{D90091BF-4255-48C7-8AA9-C6301AE78127}" dt="2018-05-02T13:03:46.307" v="0" actId="2696"/>
          <ac:spMkLst>
            <pc:docMk/>
            <pc:sldMk cId="3329363626" sldId="299"/>
            <ac:spMk id="2" creationId="{C77BBC5E-F1A2-4E84-83F9-8C3D93F04983}"/>
          </ac:spMkLst>
        </pc:spChg>
      </pc:sldChg>
      <pc:sldChg chg="add del">
        <pc:chgData name="Susan Obarski" userId="3fc1ba48-8764-4d15-9a11-336bde8d257b" providerId="ADAL" clId="{D90091BF-4255-48C7-8AA9-C6301AE78127}" dt="2018-05-02T13:04:02.910" v="2" actId="2696"/>
        <pc:sldMkLst>
          <pc:docMk/>
          <pc:sldMk cId="2428889487" sldId="301"/>
        </pc:sldMkLst>
      </pc:sldChg>
    </pc:docChg>
  </pc:docChgLst>
  <pc:docChgLst>
    <pc:chgData name="Susan Obarski" userId="3fc1ba48-8764-4d15-9a11-336bde8d257b" providerId="ADAL" clId="{7B8BB2D8-66E7-4B24-AAF9-24A709CBF167}"/>
    <pc:docChg chg="custSel modSld">
      <pc:chgData name="Susan Obarski" userId="3fc1ba48-8764-4d15-9a11-336bde8d257b" providerId="ADAL" clId="{7B8BB2D8-66E7-4B24-AAF9-24A709CBF167}" dt="2018-04-27T14:48:26.054" v="291" actId="6549"/>
      <pc:docMkLst>
        <pc:docMk/>
      </pc:docMkLst>
      <pc:sldChg chg="modSp">
        <pc:chgData name="Susan Obarski" userId="3fc1ba48-8764-4d15-9a11-336bde8d257b" providerId="ADAL" clId="{7B8BB2D8-66E7-4B24-AAF9-24A709CBF167}" dt="2018-04-27T14:41:49.159" v="0" actId="6549"/>
        <pc:sldMkLst>
          <pc:docMk/>
          <pc:sldMk cId="2680588242" sldId="256"/>
        </pc:sldMkLst>
        <pc:spChg chg="mod">
          <ac:chgData name="Susan Obarski" userId="3fc1ba48-8764-4d15-9a11-336bde8d257b" providerId="ADAL" clId="{7B8BB2D8-66E7-4B24-AAF9-24A709CBF167}" dt="2018-04-27T14:41:49.159" v="0" actId="6549"/>
          <ac:spMkLst>
            <pc:docMk/>
            <pc:sldMk cId="2680588242" sldId="256"/>
            <ac:spMk id="3" creationId="{00000000-0000-0000-0000-000000000000}"/>
          </ac:spMkLst>
        </pc:spChg>
      </pc:sldChg>
      <pc:sldChg chg="modSp">
        <pc:chgData name="Susan Obarski" userId="3fc1ba48-8764-4d15-9a11-336bde8d257b" providerId="ADAL" clId="{7B8BB2D8-66E7-4B24-AAF9-24A709CBF167}" dt="2018-04-27T14:46:03.722" v="225" actId="6549"/>
        <pc:sldMkLst>
          <pc:docMk/>
          <pc:sldMk cId="1560287616" sldId="296"/>
        </pc:sldMkLst>
        <pc:spChg chg="mod">
          <ac:chgData name="Susan Obarski" userId="3fc1ba48-8764-4d15-9a11-336bde8d257b" providerId="ADAL" clId="{7B8BB2D8-66E7-4B24-AAF9-24A709CBF167}" dt="2018-04-27T14:46:03.722" v="225" actId="6549"/>
          <ac:spMkLst>
            <pc:docMk/>
            <pc:sldMk cId="1560287616" sldId="296"/>
            <ac:spMk id="7" creationId="{00000000-0000-0000-0000-000000000000}"/>
          </ac:spMkLst>
        </pc:spChg>
      </pc:sldChg>
      <pc:sldChg chg="modSp">
        <pc:chgData name="Susan Obarski" userId="3fc1ba48-8764-4d15-9a11-336bde8d257b" providerId="ADAL" clId="{7B8BB2D8-66E7-4B24-AAF9-24A709CBF167}" dt="2018-04-27T14:45:38.667" v="224" actId="20577"/>
        <pc:sldMkLst>
          <pc:docMk/>
          <pc:sldMk cId="1051245976" sldId="297"/>
        </pc:sldMkLst>
        <pc:spChg chg="mod">
          <ac:chgData name="Susan Obarski" userId="3fc1ba48-8764-4d15-9a11-336bde8d257b" providerId="ADAL" clId="{7B8BB2D8-66E7-4B24-AAF9-24A709CBF167}" dt="2018-04-27T14:45:38.667" v="224" actId="20577"/>
          <ac:spMkLst>
            <pc:docMk/>
            <pc:sldMk cId="1051245976" sldId="297"/>
            <ac:spMk id="7" creationId="{00000000-0000-0000-0000-000000000000}"/>
          </ac:spMkLst>
        </pc:spChg>
      </pc:sldChg>
      <pc:sldChg chg="delSp modSp">
        <pc:chgData name="Susan Obarski" userId="3fc1ba48-8764-4d15-9a11-336bde8d257b" providerId="ADAL" clId="{7B8BB2D8-66E7-4B24-AAF9-24A709CBF167}" dt="2018-04-27T14:48:26.054" v="291" actId="6549"/>
        <pc:sldMkLst>
          <pc:docMk/>
          <pc:sldMk cId="3329363626" sldId="299"/>
        </pc:sldMkLst>
        <pc:spChg chg="mod">
          <ac:chgData name="Susan Obarski" userId="3fc1ba48-8764-4d15-9a11-336bde8d257b" providerId="ADAL" clId="{7B8BB2D8-66E7-4B24-AAF9-24A709CBF167}" dt="2018-04-27T14:44:40.008" v="190" actId="6549"/>
          <ac:spMkLst>
            <pc:docMk/>
            <pc:sldMk cId="3329363626" sldId="299"/>
            <ac:spMk id="5" creationId="{00000000-0000-0000-0000-000000000000}"/>
          </ac:spMkLst>
        </pc:spChg>
        <pc:spChg chg="mod">
          <ac:chgData name="Susan Obarski" userId="3fc1ba48-8764-4d15-9a11-336bde8d257b" providerId="ADAL" clId="{7B8BB2D8-66E7-4B24-AAF9-24A709CBF167}" dt="2018-04-27T14:48:26.054" v="291" actId="6549"/>
          <ac:spMkLst>
            <pc:docMk/>
            <pc:sldMk cId="3329363626" sldId="299"/>
            <ac:spMk id="7" creationId="{00000000-0000-0000-0000-000000000000}"/>
          </ac:spMkLst>
        </pc:spChg>
        <pc:picChg chg="del">
          <ac:chgData name="Susan Obarski" userId="3fc1ba48-8764-4d15-9a11-336bde8d257b" providerId="ADAL" clId="{7B8BB2D8-66E7-4B24-AAF9-24A709CBF167}" dt="2018-04-27T14:42:40.458" v="5" actId="478"/>
          <ac:picMkLst>
            <pc:docMk/>
            <pc:sldMk cId="3329363626" sldId="299"/>
            <ac:picMk id="13" creationId="{00000000-0000-0000-0000-000000000000}"/>
          </ac:picMkLst>
        </pc:picChg>
        <pc:picChg chg="del mod">
          <ac:chgData name="Susan Obarski" userId="3fc1ba48-8764-4d15-9a11-336bde8d257b" providerId="ADAL" clId="{7B8BB2D8-66E7-4B24-AAF9-24A709CBF167}" dt="2018-04-27T14:44:52.103" v="212" actId="478"/>
          <ac:picMkLst>
            <pc:docMk/>
            <pc:sldMk cId="3329363626" sldId="299"/>
            <ac:picMk id="15" creationId="{00000000-0000-0000-0000-000000000000}"/>
          </ac:picMkLst>
        </pc:picChg>
        <pc:picChg chg="del mod">
          <ac:chgData name="Susan Obarski" userId="3fc1ba48-8764-4d15-9a11-336bde8d257b" providerId="ADAL" clId="{7B8BB2D8-66E7-4B24-AAF9-24A709CBF167}" dt="2018-04-27T14:44:52.776" v="213" actId="478"/>
          <ac:picMkLst>
            <pc:docMk/>
            <pc:sldMk cId="3329363626" sldId="299"/>
            <ac:picMk id="17" creationId="{00000000-0000-0000-0000-000000000000}"/>
          </ac:picMkLst>
        </pc:picChg>
      </pc:sldChg>
      <pc:sldChg chg="modSp">
        <pc:chgData name="Susan Obarski" userId="3fc1ba48-8764-4d15-9a11-336bde8d257b" providerId="ADAL" clId="{7B8BB2D8-66E7-4B24-AAF9-24A709CBF167}" dt="2018-04-27T14:46:55.871" v="235" actId="1076"/>
        <pc:sldMkLst>
          <pc:docMk/>
          <pc:sldMk cId="1169974873" sldId="300"/>
        </pc:sldMkLst>
        <pc:spChg chg="mod">
          <ac:chgData name="Susan Obarski" userId="3fc1ba48-8764-4d15-9a11-336bde8d257b" providerId="ADAL" clId="{7B8BB2D8-66E7-4B24-AAF9-24A709CBF167}" dt="2018-04-27T14:46:47.107" v="234" actId="403"/>
          <ac:spMkLst>
            <pc:docMk/>
            <pc:sldMk cId="1169974873" sldId="300"/>
            <ac:spMk id="7" creationId="{00000000-0000-0000-0000-000000000000}"/>
          </ac:spMkLst>
        </pc:spChg>
        <pc:picChg chg="mod">
          <ac:chgData name="Susan Obarski" userId="3fc1ba48-8764-4d15-9a11-336bde8d257b" providerId="ADAL" clId="{7B8BB2D8-66E7-4B24-AAF9-24A709CBF167}" dt="2018-04-27T14:46:55.871" v="235" actId="1076"/>
          <ac:picMkLst>
            <pc:docMk/>
            <pc:sldMk cId="1169974873" sldId="300"/>
            <ac:picMk id="10" creationId="{00000000-0000-0000-0000-000000000000}"/>
          </ac:picMkLst>
        </pc:picChg>
      </pc:sldChg>
    </pc:docChg>
  </pc:docChgLst>
  <pc:docChgLst>
    <pc:chgData name="Maria Robertson" userId="S::mrobertson@ispe.org::14aa59a0-5f78-4f94-8591-0effdb1c1096" providerId="AD" clId="Web-{486AFBEA-2323-4F6A-AEFA-E79590D05716}"/>
    <pc:docChg chg="addSld modSld">
      <pc:chgData name="Maria Robertson" userId="S::mrobertson@ispe.org::14aa59a0-5f78-4f94-8591-0effdb1c1096" providerId="AD" clId="Web-{486AFBEA-2323-4F6A-AEFA-E79590D05716}" dt="2018-05-14T20:56:16.077" v="14"/>
      <pc:docMkLst>
        <pc:docMk/>
      </pc:docMkLst>
      <pc:sldChg chg="modSp">
        <pc:chgData name="Maria Robertson" userId="S::mrobertson@ispe.org::14aa59a0-5f78-4f94-8591-0effdb1c1096" providerId="AD" clId="Web-{486AFBEA-2323-4F6A-AEFA-E79590D05716}" dt="2018-05-14T20:46:58.442" v="11" actId="20577"/>
        <pc:sldMkLst>
          <pc:docMk/>
          <pc:sldMk cId="1560287616" sldId="296"/>
        </pc:sldMkLst>
        <pc:spChg chg="mod">
          <ac:chgData name="Maria Robertson" userId="S::mrobertson@ispe.org::14aa59a0-5f78-4f94-8591-0effdb1c1096" providerId="AD" clId="Web-{486AFBEA-2323-4F6A-AEFA-E79590D05716}" dt="2018-05-14T20:46:58.442" v="11" actId="20577"/>
          <ac:spMkLst>
            <pc:docMk/>
            <pc:sldMk cId="1560287616" sldId="296"/>
            <ac:spMk id="7" creationId="{00000000-0000-0000-0000-000000000000}"/>
          </ac:spMkLst>
        </pc:spChg>
      </pc:sldChg>
      <pc:sldChg chg="addSp delSp modSp">
        <pc:chgData name="Maria Robertson" userId="S::mrobertson@ispe.org::14aa59a0-5f78-4f94-8591-0effdb1c1096" providerId="AD" clId="Web-{486AFBEA-2323-4F6A-AEFA-E79590D05716}" dt="2018-05-14T20:56:16.077" v="14"/>
        <pc:sldMkLst>
          <pc:docMk/>
          <pc:sldMk cId="1051245976" sldId="297"/>
        </pc:sldMkLst>
        <pc:picChg chg="add del mod">
          <ac:chgData name="Maria Robertson" userId="S::mrobertson@ispe.org::14aa59a0-5f78-4f94-8591-0effdb1c1096" providerId="AD" clId="Web-{486AFBEA-2323-4F6A-AEFA-E79590D05716}" dt="2018-05-14T20:56:16.077" v="14"/>
          <ac:picMkLst>
            <pc:docMk/>
            <pc:sldMk cId="1051245976" sldId="297"/>
            <ac:picMk id="2" creationId="{B7F86F46-ED3E-439C-9F77-6D80B883E06F}"/>
          </ac:picMkLst>
        </pc:picChg>
      </pc:sldChg>
      <pc:sldChg chg="modSp add replId">
        <pc:chgData name="Maria Robertson" userId="S::mrobertson@ispe.org::14aa59a0-5f78-4f94-8591-0effdb1c1096" providerId="AD" clId="Web-{486AFBEA-2323-4F6A-AEFA-E79590D05716}" dt="2018-05-14T20:46:27.222" v="6" actId="20577"/>
        <pc:sldMkLst>
          <pc:docMk/>
          <pc:sldMk cId="3793091419" sldId="301"/>
        </pc:sldMkLst>
        <pc:spChg chg="mod">
          <ac:chgData name="Maria Robertson" userId="S::mrobertson@ispe.org::14aa59a0-5f78-4f94-8591-0effdb1c1096" providerId="AD" clId="Web-{486AFBEA-2323-4F6A-AEFA-E79590D05716}" dt="2018-05-14T20:46:27.222" v="6" actId="20577"/>
          <ac:spMkLst>
            <pc:docMk/>
            <pc:sldMk cId="3793091419" sldId="301"/>
            <ac:spMk id="7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ov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55386" y="2878904"/>
            <a:ext cx="5340614" cy="124367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PRESENTATION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55386" y="4436707"/>
            <a:ext cx="5340615" cy="1752600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2000"/>
              </a:lnSpc>
              <a:spcBef>
                <a:spcPts val="0"/>
              </a:spcBef>
              <a:spcAft>
                <a:spcPts val="500"/>
              </a:spcAft>
              <a:buNone/>
              <a:defRPr sz="2000" baseline="0">
                <a:solidFill>
                  <a:schemeClr val="accent2"/>
                </a:solidFill>
              </a:defRPr>
            </a:lvl1pPr>
            <a:lvl2pPr marL="6095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19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43830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2670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87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Presenter Information, Conference and Date</a:t>
            </a:r>
          </a:p>
        </p:txBody>
      </p:sp>
    </p:spTree>
    <p:extLst>
      <p:ext uri="{BB962C8B-B14F-4D97-AF65-F5344CB8AC3E}">
        <p14:creationId xmlns:p14="http://schemas.microsoft.com/office/powerpoint/2010/main" val="1912932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762001" y="1878033"/>
            <a:ext cx="5333999" cy="1471083"/>
          </a:xfrm>
          <a:prstGeom prst="rect">
            <a:avLst/>
          </a:prstGeom>
        </p:spPr>
        <p:txBody>
          <a:bodyPr lIns="0" tIns="0" rIns="0" bIns="0" anchor="b" anchorCtr="0"/>
          <a:lstStyle>
            <a:lvl1pPr algn="l">
              <a:lnSpc>
                <a:spcPts val="3167"/>
              </a:lnSpc>
              <a:defRPr sz="3333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762001" y="3429000"/>
            <a:ext cx="5334000" cy="1751542"/>
          </a:xfrm>
          <a:prstGeom prst="rect">
            <a:avLst/>
          </a:prstGeom>
        </p:spPr>
        <p:txBody>
          <a:bodyPr lIns="0" tIns="0" rIns="0" bIns="0"/>
          <a:lstStyle>
            <a:lvl1pPr marL="0" indent="0" algn="l">
              <a:lnSpc>
                <a:spcPts val="2000"/>
              </a:lnSpc>
              <a:spcBef>
                <a:spcPts val="0"/>
              </a:spcBef>
              <a:buFont typeface="Arial" panose="020B0604020202020204" pitchFamily="34" charset="0"/>
              <a:buNone/>
              <a:defRPr sz="2000" cap="all" baseline="0">
                <a:solidFill>
                  <a:schemeClr val="bg1"/>
                </a:solidFill>
              </a:defRPr>
            </a:lvl1pPr>
            <a:lvl2pPr marL="380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61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1429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5239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9049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6668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047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subtitle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74006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31CD-109D-4799-81C2-761F8C28FE2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382323"/>
            <a:ext cx="11051646" cy="945885"/>
          </a:xfrm>
        </p:spPr>
        <p:txBody>
          <a:bodyPr/>
          <a:lstStyle>
            <a:lvl1pPr>
              <a:lnSpc>
                <a:spcPts val="3000"/>
              </a:lnSpc>
              <a:spcAft>
                <a:spcPts val="0"/>
              </a:spcAft>
              <a:defRPr sz="3000"/>
            </a:lvl1pPr>
            <a:lvl2pPr>
              <a:spcBef>
                <a:spcPts val="500"/>
              </a:spcBef>
              <a:spcAft>
                <a:spcPts val="0"/>
              </a:spcAft>
              <a:defRPr sz="20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Subtitle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004997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1" y="1714499"/>
            <a:ext cx="5334000" cy="43801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31CD-109D-4799-81C2-761F8C28FE2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382323"/>
            <a:ext cx="11051646" cy="945885"/>
          </a:xfrm>
        </p:spPr>
        <p:txBody>
          <a:bodyPr/>
          <a:lstStyle>
            <a:lvl1pPr>
              <a:lnSpc>
                <a:spcPts val="3000"/>
              </a:lnSpc>
              <a:spcAft>
                <a:spcPts val="0"/>
              </a:spcAft>
              <a:defRPr sz="3000"/>
            </a:lvl1pPr>
            <a:lvl2pPr>
              <a:spcBef>
                <a:spcPts val="500"/>
              </a:spcBef>
              <a:spcAft>
                <a:spcPts val="0"/>
              </a:spcAft>
              <a:defRPr sz="20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Subtitle</a:t>
            </a:r>
            <a:endParaRPr lang="en-CA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479646" y="1714500"/>
            <a:ext cx="5712354" cy="4380178"/>
          </a:xfrm>
        </p:spPr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952622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Image and Highl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762001" y="1714499"/>
            <a:ext cx="5334000" cy="4380178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7431CD-109D-4799-81C2-761F8C28FE26}" type="slidenum">
              <a:rPr lang="en-CA" smtClean="0"/>
              <a:t>‹#›</a:t>
            </a:fld>
            <a:endParaRPr lang="en-CA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3" hasCustomPrompt="1"/>
          </p:nvPr>
        </p:nvSpPr>
        <p:spPr>
          <a:xfrm>
            <a:off x="762000" y="382323"/>
            <a:ext cx="11051646" cy="945885"/>
          </a:xfrm>
        </p:spPr>
        <p:txBody>
          <a:bodyPr/>
          <a:lstStyle>
            <a:lvl1pPr>
              <a:lnSpc>
                <a:spcPts val="3000"/>
              </a:lnSpc>
              <a:spcAft>
                <a:spcPts val="0"/>
              </a:spcAft>
              <a:defRPr sz="3000"/>
            </a:lvl1pPr>
            <a:lvl2pPr>
              <a:spcBef>
                <a:spcPts val="500"/>
              </a:spcBef>
              <a:spcAft>
                <a:spcPts val="0"/>
              </a:spcAft>
              <a:defRPr sz="2000">
                <a:solidFill>
                  <a:schemeClr val="accent2"/>
                </a:solidFill>
              </a:defRPr>
            </a:lvl2pPr>
          </a:lstStyle>
          <a:p>
            <a:pPr lvl="0"/>
            <a:r>
              <a:rPr lang="en-US" dirty="0"/>
              <a:t>Title</a:t>
            </a:r>
          </a:p>
          <a:p>
            <a:pPr lvl="1"/>
            <a:r>
              <a:rPr lang="en-US" dirty="0"/>
              <a:t>Subtitle</a:t>
            </a:r>
            <a:endParaRPr lang="en-CA" dirty="0"/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4"/>
          </p:nvPr>
        </p:nvSpPr>
        <p:spPr>
          <a:xfrm>
            <a:off x="6479647" y="1714500"/>
            <a:ext cx="2471208" cy="4380178"/>
          </a:xfrm>
        </p:spPr>
        <p:txBody>
          <a:bodyPr/>
          <a:lstStyle/>
          <a:p>
            <a:endParaRPr lang="en-CA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9334500" y="1714500"/>
            <a:ext cx="247914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9334500" y="2141982"/>
            <a:ext cx="2479146" cy="3952696"/>
          </a:xfrm>
        </p:spPr>
        <p:txBody>
          <a:bodyPr/>
          <a:lstStyle>
            <a:lvl1pPr>
              <a:lnSpc>
                <a:spcPts val="2333"/>
              </a:lnSpc>
              <a:defRPr sz="1833">
                <a:solidFill>
                  <a:schemeClr val="accent2"/>
                </a:solidFill>
              </a:defRPr>
            </a:lvl1pPr>
          </a:lstStyle>
          <a:p>
            <a:pPr lvl="0"/>
            <a:r>
              <a:rPr lang="en-US" dirty="0"/>
              <a:t>Text</a:t>
            </a:r>
          </a:p>
        </p:txBody>
      </p:sp>
    </p:spTree>
    <p:extLst>
      <p:ext uri="{BB962C8B-B14F-4D97-AF65-F5344CB8AC3E}">
        <p14:creationId xmlns:p14="http://schemas.microsoft.com/office/powerpoint/2010/main" val="35618825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C5F3B-9BED-450B-8BBC-57BFF32AE23D}" type="datetimeFigureOut">
              <a:rPr lang="en-US" smtClean="0"/>
              <a:t>5/14/2018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1B40-5E68-44EB-B32D-3A19E578A7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67676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7" Type="http://schemas.openxmlformats.org/officeDocument/2006/relationships/image" Target="../media/image5.png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5386" y="2888940"/>
            <a:ext cx="5340614" cy="1330647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en-US" dirty="0"/>
              <a:t>PRESENTATION TITLE</a:t>
            </a:r>
            <a:endParaRPr lang="en-CA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08687"/>
            <a:ext cx="2286000" cy="7353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213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hf hdr="0" ftr="0" dt="0"/>
  <p:txStyles>
    <p:titleStyle>
      <a:lvl1pPr algn="l" defTabSz="1219151" rtl="0" eaLnBrk="1" latinLnBrk="0" hangingPunct="1">
        <a:lnSpc>
          <a:spcPts val="3500"/>
        </a:lnSpc>
        <a:spcBef>
          <a:spcPct val="0"/>
        </a:spcBef>
        <a:buNone/>
        <a:defRPr sz="3333" kern="1200" cap="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457182" indent="-457182" algn="l" defTabSz="1219151" rtl="0" eaLnBrk="1" latinLnBrk="0" hangingPunct="1">
        <a:spcBef>
          <a:spcPct val="20000"/>
        </a:spcBef>
        <a:buFont typeface="Arial" panose="020B0604020202020204" pitchFamily="34" charset="0"/>
        <a:buChar char="•"/>
        <a:defRPr sz="4250" kern="1200">
          <a:solidFill>
            <a:schemeClr val="tx1"/>
          </a:solidFill>
          <a:latin typeface="+mn-lt"/>
          <a:ea typeface="+mn-ea"/>
          <a:cs typeface="+mn-cs"/>
        </a:defRPr>
      </a:lvl1pPr>
      <a:lvl2pPr marL="990560" indent="-380985" algn="l" defTabSz="1219151" rtl="0" eaLnBrk="1" latinLnBrk="0" hangingPunct="1">
        <a:spcBef>
          <a:spcPct val="20000"/>
        </a:spcBef>
        <a:buFont typeface="Arial" panose="020B0604020202020204" pitchFamily="34" charset="0"/>
        <a:buChar char="–"/>
        <a:defRPr sz="375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39" indent="-304788" algn="l" defTabSz="1219151" rtl="0" eaLnBrk="1" latinLnBrk="0" hangingPunct="1">
        <a:spcBef>
          <a:spcPct val="20000"/>
        </a:spcBef>
        <a:buFont typeface="Arial" panose="020B0604020202020204" pitchFamily="34" charset="0"/>
        <a:buChar char="•"/>
        <a:defRPr sz="31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15" indent="-304788" algn="l" defTabSz="1219151" rtl="0" eaLnBrk="1" latinLnBrk="0" hangingPunct="1">
        <a:spcBef>
          <a:spcPct val="20000"/>
        </a:spcBef>
        <a:buFont typeface="Arial" panose="020B0604020202020204" pitchFamily="34" charset="0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090" indent="-304788" algn="l" defTabSz="1219151" rtl="0" eaLnBrk="1" latinLnBrk="0" hangingPunct="1">
        <a:spcBef>
          <a:spcPct val="20000"/>
        </a:spcBef>
        <a:buFont typeface="Arial" panose="020B0604020202020204" pitchFamily="34" charset="0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666" indent="-304788" algn="l" defTabSz="121915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242" indent="-304788" algn="l" defTabSz="121915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17" indent="-304788" algn="l" defTabSz="121915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393" indent="-304788" algn="l" defTabSz="1219151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51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1pPr>
      <a:lvl2pPr marL="609576" algn="l" defTabSz="1219151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2pPr>
      <a:lvl3pPr marL="1219151" algn="l" defTabSz="1219151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3pPr>
      <a:lvl4pPr marL="1828727" algn="l" defTabSz="1219151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4pPr>
      <a:lvl5pPr marL="2438302" algn="l" defTabSz="1219151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5pPr>
      <a:lvl6pPr marL="3047878" algn="l" defTabSz="1219151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6pPr>
      <a:lvl7pPr marL="3657454" algn="l" defTabSz="1219151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7pPr>
      <a:lvl8pPr marL="4267029" algn="l" defTabSz="1219151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8pPr>
      <a:lvl9pPr marL="4876605" algn="l" defTabSz="1219151" rtl="0" eaLnBrk="1" latinLnBrk="0" hangingPunct="1">
        <a:defRPr sz="241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accent1"/>
            </a:gs>
            <a:gs pos="100000">
              <a:schemeClr val="accent2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1834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</p:sldLayoutIdLst>
  <p:hf hdr="0" ftr="0" dt="0"/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85739" indent="-285739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1pPr>
      <a:lvl2pPr marL="619100" indent="-238115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2333" kern="1200">
          <a:solidFill>
            <a:schemeClr val="tx1"/>
          </a:solidFill>
          <a:latin typeface="+mn-lt"/>
          <a:ea typeface="+mn-ea"/>
          <a:cs typeface="+mn-cs"/>
        </a:defRPr>
      </a:lvl2pPr>
      <a:lvl3pPr marL="952462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333447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–"/>
        <a:defRPr sz="1667" kern="1200">
          <a:solidFill>
            <a:schemeClr val="tx1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»"/>
        <a:defRPr sz="1667" kern="1200">
          <a:solidFill>
            <a:schemeClr val="tx1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714499"/>
            <a:ext cx="11051646" cy="438017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r>
              <a:rPr lang="en-US" dirty="0"/>
              <a:t>Text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7" name="TextBox 16"/>
          <p:cNvSpPr txBox="1"/>
          <p:nvPr userDrawn="1"/>
        </p:nvSpPr>
        <p:spPr>
          <a:xfrm>
            <a:off x="3710707" y="6443749"/>
            <a:ext cx="900100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CA" sz="1000" b="1">
                <a:solidFill>
                  <a:schemeClr val="bg1"/>
                </a:solidFill>
              </a:rPr>
              <a:t>Connecting</a:t>
            </a:r>
            <a:endParaRPr lang="en-CA" sz="1000" b="1">
              <a:solidFill>
                <a:schemeClr val="bg1"/>
              </a:solidFill>
            </a:endParaRPr>
          </a:p>
        </p:txBody>
      </p:sp>
      <p:sp>
        <p:nvSpPr>
          <p:cNvPr id="18" name="TextBox 17"/>
          <p:cNvSpPr txBox="1"/>
          <p:nvPr userDrawn="1"/>
        </p:nvSpPr>
        <p:spPr>
          <a:xfrm>
            <a:off x="4835378" y="6443749"/>
            <a:ext cx="1126435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CA" sz="1000" b="1">
                <a:solidFill>
                  <a:schemeClr val="bg1"/>
                </a:solidFill>
              </a:rPr>
              <a:t>Pharmaceutical</a:t>
            </a:r>
            <a:endParaRPr lang="en-CA" sz="1000" b="1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 userDrawn="1"/>
        </p:nvSpPr>
        <p:spPr>
          <a:xfrm>
            <a:off x="6198645" y="6443749"/>
            <a:ext cx="900100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r>
              <a:rPr lang="fr-CA" sz="1000" b="1">
                <a:solidFill>
                  <a:schemeClr val="bg1"/>
                </a:solidFill>
              </a:rPr>
              <a:t>Knowledge</a:t>
            </a:r>
            <a:endParaRPr lang="en-CA" sz="1000" b="1">
              <a:solidFill>
                <a:schemeClr val="bg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750843" y="6232512"/>
            <a:ext cx="405831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l">
              <a:defRPr sz="833" b="1">
                <a:solidFill>
                  <a:schemeClr val="bg1"/>
                </a:solidFill>
              </a:defRPr>
            </a:lvl1pPr>
          </a:lstStyle>
          <a:p>
            <a:fld id="{677431CD-109D-4799-81C2-761F8C28FE26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0522924" y="6443749"/>
            <a:ext cx="900100" cy="153888"/>
          </a:xfrm>
          <a:prstGeom prst="rect">
            <a:avLst/>
          </a:prstGeom>
          <a:noFill/>
        </p:spPr>
        <p:txBody>
          <a:bodyPr wrap="square" lIns="0" tIns="0" rIns="0" bIns="0" rtlCol="0" anchor="b" anchorCtr="0">
            <a:spAutoFit/>
          </a:bodyPr>
          <a:lstStyle/>
          <a:p>
            <a:pPr algn="r"/>
            <a:r>
              <a:rPr lang="fr-CA" sz="1000" b="1">
                <a:solidFill>
                  <a:schemeClr val="bg1"/>
                </a:solidFill>
              </a:rPr>
              <a:t>ispe.org</a:t>
            </a:r>
            <a:endParaRPr lang="en-CA" sz="1000" b="1">
              <a:solidFill>
                <a:schemeClr val="bg1"/>
              </a:solidFill>
            </a:endParaRPr>
          </a:p>
        </p:txBody>
      </p:sp>
      <p:cxnSp>
        <p:nvCxnSpPr>
          <p:cNvPr id="23" name="Straight Connector 22"/>
          <p:cNvCxnSpPr/>
          <p:nvPr userDrawn="1"/>
        </p:nvCxnSpPr>
        <p:spPr>
          <a:xfrm>
            <a:off x="11581936" y="6485528"/>
            <a:ext cx="0" cy="106680"/>
          </a:xfrm>
          <a:prstGeom prst="line">
            <a:avLst/>
          </a:prstGeom>
          <a:ln w="63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6306125"/>
            <a:ext cx="1143000" cy="367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3749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</p:sldLayoutIdLst>
  <p:hf hdr="0" ftr="0" dt="0"/>
  <p:txStyles>
    <p:titleStyle>
      <a:lvl1pPr algn="ctr" defTabSz="761970" rtl="0" eaLnBrk="1" latinLnBrk="0" hangingPunct="1">
        <a:spcBef>
          <a:spcPct val="0"/>
        </a:spcBef>
        <a:buNone/>
        <a:defRPr sz="36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l" defTabSz="761970" rtl="0" eaLnBrk="1" latinLnBrk="0" hangingPunct="1">
        <a:lnSpc>
          <a:spcPts val="2000"/>
        </a:lnSpc>
        <a:spcBef>
          <a:spcPts val="0"/>
        </a:spcBef>
        <a:spcAft>
          <a:spcPts val="1500"/>
        </a:spcAft>
        <a:buFont typeface="Arial" panose="020B0604020202020204" pitchFamily="34" charset="0"/>
        <a:buNone/>
        <a:defRPr sz="1833" b="1" kern="1200">
          <a:solidFill>
            <a:schemeClr val="accent1"/>
          </a:solidFill>
          <a:latin typeface="+mn-lt"/>
          <a:ea typeface="+mn-ea"/>
          <a:cs typeface="+mn-cs"/>
        </a:defRPr>
      </a:lvl1pPr>
      <a:lvl2pPr marL="2646" indent="0" algn="l" defTabSz="761970" rtl="0" eaLnBrk="1" latinLnBrk="0" hangingPunct="1">
        <a:lnSpc>
          <a:spcPts val="2000"/>
        </a:lnSpc>
        <a:spcBef>
          <a:spcPts val="0"/>
        </a:spcBef>
        <a:spcAft>
          <a:spcPts val="1500"/>
        </a:spcAft>
        <a:buFont typeface="Arial" panose="020B0604020202020204" pitchFamily="34" charset="0"/>
        <a:buNone/>
        <a:defRPr sz="1667" kern="1200">
          <a:solidFill>
            <a:schemeClr val="tx2"/>
          </a:solidFill>
          <a:latin typeface="+mn-lt"/>
          <a:ea typeface="+mn-ea"/>
          <a:cs typeface="+mn-cs"/>
        </a:defRPr>
      </a:lvl2pPr>
      <a:lvl3pPr marL="284416" indent="-284416" algn="l" defTabSz="761970" rtl="0" eaLnBrk="1" latinLnBrk="0" hangingPunct="1">
        <a:lnSpc>
          <a:spcPts val="2000"/>
        </a:lnSpc>
        <a:spcBef>
          <a:spcPts val="0"/>
        </a:spcBef>
        <a:spcAft>
          <a:spcPts val="1500"/>
        </a:spcAft>
        <a:buClr>
          <a:schemeClr val="accent2"/>
        </a:buClr>
        <a:buFont typeface="Arial" panose="020B0604020202020204" pitchFamily="34" charset="0"/>
        <a:buChar char="&gt;"/>
        <a:defRPr sz="1667" kern="1200">
          <a:solidFill>
            <a:schemeClr val="tx2"/>
          </a:solidFill>
          <a:latin typeface="+mn-lt"/>
          <a:ea typeface="+mn-ea"/>
          <a:cs typeface="+mn-cs"/>
        </a:defRPr>
      </a:lvl3pPr>
      <a:lvl4pPr marL="570155" indent="-285739" algn="l" defTabSz="761970" rtl="0" eaLnBrk="1" latinLnBrk="0" hangingPunct="1">
        <a:lnSpc>
          <a:spcPts val="2000"/>
        </a:lnSpc>
        <a:spcBef>
          <a:spcPts val="0"/>
        </a:spcBef>
        <a:spcAft>
          <a:spcPts val="1500"/>
        </a:spcAft>
        <a:buFont typeface="Arial" panose="020B0604020202020204" pitchFamily="34" charset="0"/>
        <a:buChar char="–"/>
        <a:tabLst/>
        <a:defRPr sz="1667" kern="1200">
          <a:solidFill>
            <a:schemeClr val="tx2"/>
          </a:solidFill>
          <a:latin typeface="+mn-lt"/>
          <a:ea typeface="+mn-ea"/>
          <a:cs typeface="+mn-cs"/>
        </a:defRPr>
      </a:lvl4pPr>
      <a:lvl5pPr marL="171443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»"/>
        <a:defRPr sz="1667" kern="1200">
          <a:solidFill>
            <a:schemeClr val="tx2"/>
          </a:solidFill>
          <a:latin typeface="+mn-lt"/>
          <a:ea typeface="+mn-ea"/>
          <a:cs typeface="+mn-cs"/>
        </a:defRPr>
      </a:lvl5pPr>
      <a:lvl6pPr marL="209541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6pPr>
      <a:lvl7pPr marL="2476401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7pPr>
      <a:lvl8pPr marL="2857386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8pPr>
      <a:lvl9pPr marL="3238370" indent="-190492" algn="l" defTabSz="761970" rtl="0" eaLnBrk="1" latinLnBrk="0" hangingPunct="1">
        <a:spcBef>
          <a:spcPct val="20000"/>
        </a:spcBef>
        <a:buFont typeface="Arial" panose="020B0604020202020204" pitchFamily="34" charset="0"/>
        <a:buChar char="•"/>
        <a:defRPr sz="1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0985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1970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295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393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4924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85909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66893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47878" algn="l" defTabSz="761970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mailto:georgia.keresty@earthlink.net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7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pe.org/women-pharma" TargetMode="External"/><Relationship Id="rId2" Type="http://schemas.openxmlformats.org/officeDocument/2006/relationships/hyperlink" Target="mailto:jbreen4@its.jnj.com" TargetMode="Externa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Women in Pharma</a:t>
            </a:r>
            <a:r>
              <a:rPr lang="en-US" baseline="30000" dirty="0"/>
              <a:t> ®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6805882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762000" y="1714499"/>
            <a:ext cx="11051646" cy="4380178"/>
          </a:xfrm>
        </p:spPr>
        <p:txBody>
          <a:bodyPr/>
          <a:lstStyle/>
          <a:p>
            <a:r>
              <a:rPr lang="en-US" sz="2000" dirty="0"/>
              <a:t>Mission Statement:</a:t>
            </a:r>
            <a:endParaRPr lang="en-US" sz="2000" dirty="0">
              <a:cs typeface="Arial"/>
            </a:endParaRPr>
          </a:p>
          <a:p>
            <a:r>
              <a:rPr lang="en-US" sz="2000" b="0" dirty="0"/>
              <a:t>ISPE Women in Pharma</a:t>
            </a:r>
            <a:r>
              <a:rPr lang="en-US" sz="2000" b="0" baseline="30000" dirty="0"/>
              <a:t>®</a:t>
            </a:r>
            <a:r>
              <a:rPr lang="en-US" sz="2000" b="0" dirty="0"/>
              <a:t> (WIP) provides women in the pharmaceutical industry a forum for connecting and collaborating on technical and career advancement topics.  A community of Women in Pharma</a:t>
            </a:r>
            <a:r>
              <a:rPr lang="en-US" sz="2000" b="0" baseline="30000" dirty="0"/>
              <a:t>®</a:t>
            </a:r>
            <a:r>
              <a:rPr lang="en-US" sz="2000" b="0" dirty="0"/>
              <a:t> mentors, resources across all levels, and educational sessions will be an enabler for career success and work-life balance.</a:t>
            </a:r>
            <a:endParaRPr lang="en-US" sz="2000" b="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1B40-5E68-44EB-B32D-3A19E578A786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Women in Pharma</a:t>
            </a:r>
            <a:r>
              <a:rPr lang="en-US" baseline="30000" dirty="0"/>
              <a:t>®</a:t>
            </a:r>
            <a:r>
              <a:rPr lang="en-US" dirty="0"/>
              <a:t> (WIP)</a:t>
            </a:r>
          </a:p>
          <a:p>
            <a:r>
              <a:rPr lang="en-US" dirty="0">
                <a:solidFill>
                  <a:schemeClr val="accent2"/>
                </a:solidFill>
              </a:rPr>
              <a:t>ABOUT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32" b="35518"/>
          <a:stretch/>
        </p:blipFill>
        <p:spPr>
          <a:xfrm>
            <a:off x="9105900" y="311401"/>
            <a:ext cx="2898374" cy="6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02876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The ISPE WIP held their inaugural event at the 2016 ISPE Annual Meeting &amp; Expo in Atlanta, Georgia, with 9 panelists from the FDA and industry and approximately 70 attendees. It has since grown remarkably, with well over 120 attendees at the 2017 Women in Pharma Breakfast during the ISPE/FDA/PQRI Quality Manufacturing Conference held in June in Arlington, Virginia.  </a:t>
            </a:r>
            <a:endParaRPr lang="en-US" sz="2000" dirty="0">
              <a:cs typeface="Arial"/>
            </a:endParaRPr>
          </a:p>
          <a:p>
            <a:endParaRPr lang="en-US" sz="2000" dirty="0">
              <a:cs typeface="Arial"/>
            </a:endParaRPr>
          </a:p>
          <a:p>
            <a:endParaRPr lang="en-US" sz="2000" dirty="0"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1B40-5E68-44EB-B32D-3A19E578A786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Women in Pharma</a:t>
            </a:r>
            <a:r>
              <a:rPr lang="en-US" baseline="30000" dirty="0"/>
              <a:t>®</a:t>
            </a:r>
            <a:r>
              <a:rPr lang="en-US" dirty="0"/>
              <a:t> (WIP)</a:t>
            </a:r>
          </a:p>
          <a:p>
            <a:r>
              <a:rPr lang="en-US" dirty="0">
                <a:solidFill>
                  <a:schemeClr val="accent2"/>
                </a:solidFill>
              </a:rPr>
              <a:t>ABOUT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32" b="35518"/>
          <a:stretch/>
        </p:blipFill>
        <p:spPr>
          <a:xfrm>
            <a:off x="9105900" y="311401"/>
            <a:ext cx="2898374" cy="6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30914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Members of the group will be selling  ISPE Women in Pharma</a:t>
            </a:r>
            <a:r>
              <a:rPr lang="en-US" baseline="30000" dirty="0"/>
              <a:t>®</a:t>
            </a:r>
            <a:r>
              <a:rPr lang="en-US" dirty="0"/>
              <a:t> buttons at many of the ISPE International Events. 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Those who donate $10 or more ($5 or more for students) will receive a Women in Pharma</a:t>
            </a:r>
            <a:r>
              <a:rPr lang="en-US" baseline="30000" dirty="0"/>
              <a:t>®</a:t>
            </a:r>
            <a:r>
              <a:rPr lang="en-US" dirty="0"/>
              <a:t> button. </a:t>
            </a:r>
          </a:p>
          <a:p>
            <a:pPr marL="285750" indent="-285750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en-US" dirty="0"/>
              <a:t>Every dollar from the button sales will be contributed to a scholarship fund supporting future opportunities for women in the industry.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Many ISPE Affiliates and Chapters are also participating in the fundraising button program.</a:t>
            </a:r>
          </a:p>
          <a:p>
            <a:endParaRPr lang="en-US" sz="14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1B40-5E68-44EB-B32D-3A19E578A786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Women in Pharma</a:t>
            </a:r>
            <a:r>
              <a:rPr lang="en-US" baseline="30000" dirty="0"/>
              <a:t>®</a:t>
            </a:r>
            <a:r>
              <a:rPr lang="en-US" dirty="0"/>
              <a:t> (WIP) </a:t>
            </a:r>
          </a:p>
          <a:p>
            <a:r>
              <a:rPr lang="en-US" dirty="0">
                <a:solidFill>
                  <a:schemeClr val="accent2"/>
                </a:solidFill>
              </a:rPr>
              <a:t>BUTTON PROGRAM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32" b="35518"/>
          <a:stretch/>
        </p:blipFill>
        <p:spPr>
          <a:xfrm>
            <a:off x="9105900" y="311401"/>
            <a:ext cx="2898374" cy="6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12459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WIP group within ISPE is led by a Steering Committee with the following sub-committees: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Marketing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Collaboration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Education and Contribution</a:t>
            </a:r>
          </a:p>
          <a:p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600" b="0" dirty="0"/>
              <a:t>If you would like to volunteer for the ISPE WIP groups,</a:t>
            </a:r>
          </a:p>
          <a:p>
            <a:pPr>
              <a:lnSpc>
                <a:spcPct val="100000"/>
              </a:lnSpc>
              <a:spcAft>
                <a:spcPts val="0"/>
              </a:spcAft>
            </a:pPr>
            <a:r>
              <a:rPr lang="en-US" sz="1600" b="0" dirty="0"/>
              <a:t>please contact Georgia Keresty at </a:t>
            </a:r>
            <a:r>
              <a:rPr lang="en-US" sz="1600" b="0" dirty="0">
                <a:hlinkClick r:id="rId2"/>
              </a:rPr>
              <a:t>georgia.keresty@earthlink.net</a:t>
            </a:r>
            <a:endParaRPr lang="en-US" sz="1600" b="0" dirty="0"/>
          </a:p>
          <a:p>
            <a:pPr>
              <a:lnSpc>
                <a:spcPct val="100000"/>
              </a:lnSpc>
              <a:spcAft>
                <a:spcPts val="0"/>
              </a:spcAft>
            </a:pPr>
            <a:endParaRPr lang="en-US" sz="1400" b="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1B40-5E68-44EB-B32D-3A19E578A786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Women in Pharma</a:t>
            </a:r>
            <a:r>
              <a:rPr lang="en-US" baseline="30000" dirty="0"/>
              <a:t>®</a:t>
            </a:r>
            <a:r>
              <a:rPr lang="en-US" dirty="0"/>
              <a:t> (WIP) </a:t>
            </a:r>
          </a:p>
          <a:p>
            <a:r>
              <a:rPr lang="en-US" dirty="0">
                <a:solidFill>
                  <a:schemeClr val="accent2"/>
                </a:solidFill>
              </a:rPr>
              <a:t>ORGANISATION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32" b="35518"/>
          <a:stretch/>
        </p:blipFill>
        <p:spPr>
          <a:xfrm>
            <a:off x="9105900" y="311401"/>
            <a:ext cx="2898374" cy="60369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710"/>
          <a:stretch/>
        </p:blipFill>
        <p:spPr>
          <a:xfrm>
            <a:off x="6287823" y="2328109"/>
            <a:ext cx="4894078" cy="2815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99748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4"/>
          <p:cNvSpPr>
            <a:spLocks noGrp="1"/>
          </p:cNvSpPr>
          <p:nvPr>
            <p:ph idx="1"/>
          </p:nvPr>
        </p:nvSpPr>
        <p:spPr>
          <a:xfrm>
            <a:off x="762000" y="1714499"/>
            <a:ext cx="11051645" cy="4380178"/>
          </a:xfrm>
        </p:spPr>
        <p:txBody>
          <a:bodyPr/>
          <a:lstStyle/>
          <a:p>
            <a:pPr>
              <a:lnSpc>
                <a:spcPct val="100000"/>
              </a:lnSpc>
              <a:spcAft>
                <a:spcPts val="1800"/>
              </a:spcAft>
            </a:pPr>
            <a:r>
              <a:rPr lang="en-US" dirty="0"/>
              <a:t>Connect with Women in Pharma</a:t>
            </a:r>
            <a:r>
              <a:rPr lang="en-US" baseline="30000" dirty="0"/>
              <a:t>®</a:t>
            </a:r>
            <a:r>
              <a:rPr lang="en-US" dirty="0"/>
              <a:t> Members at ISPE Events: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Breakfast Panel Discussion Sessions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Education Sessions focused on Professional Development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WIP Networking Dinners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Informal Meetups</a:t>
            </a:r>
          </a:p>
          <a:p>
            <a:pPr marL="285750" indent="-28575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dirty="0"/>
              <a:t>Local Affiliate and Chapter Events</a:t>
            </a:r>
          </a:p>
          <a:p>
            <a:pPr marL="570166" lvl="2" indent="-285750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400" b="0" dirty="0"/>
              <a:t>Affiliates and Chapters who are interested contact the WIP Committee representative: Jim Breen at </a:t>
            </a:r>
            <a:r>
              <a:rPr lang="en-US" sz="1400" b="0" dirty="0">
                <a:hlinkClick r:id="rId2"/>
              </a:rPr>
              <a:t>jbreen4@its.jnj.com</a:t>
            </a:r>
            <a:r>
              <a:rPr lang="en-US" sz="1400" b="0" dirty="0"/>
              <a:t>. The group has numerous resources to help develop programming and can assist in securing speakers</a:t>
            </a:r>
            <a:r>
              <a:rPr lang="en-US" sz="1200" b="0" dirty="0"/>
              <a:t>.</a:t>
            </a:r>
          </a:p>
          <a:p>
            <a:r>
              <a:rPr lang="en-US" b="1" dirty="0"/>
              <a:t>Learn more and Join the ISPE Women in Pharma</a:t>
            </a:r>
            <a:r>
              <a:rPr lang="en-US" b="1" baseline="30000" dirty="0"/>
              <a:t>®</a:t>
            </a:r>
            <a:r>
              <a:rPr lang="en-US" b="1" dirty="0"/>
              <a:t> Online Community at </a:t>
            </a:r>
            <a:endParaRPr lang="en-US" b="0" dirty="0"/>
          </a:p>
          <a:p>
            <a:r>
              <a:rPr lang="en-US" dirty="0">
                <a:hlinkClick r:id="rId3"/>
              </a:rPr>
              <a:t>https://www.ispe.org/women-pharma</a:t>
            </a:r>
            <a:endParaRPr lang="en-US" dirty="0"/>
          </a:p>
          <a:p>
            <a:r>
              <a:rPr lang="en-US" dirty="0"/>
              <a:t> </a:t>
            </a:r>
          </a:p>
          <a:p>
            <a:endParaRPr lang="en-US" b="1" dirty="0">
              <a:solidFill>
                <a:srgbClr val="FF0000"/>
              </a:solidFill>
            </a:endParaRP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D61B40-5E68-44EB-B32D-3A19E578A786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Women in Pharma</a:t>
            </a:r>
            <a:r>
              <a:rPr lang="en-US" baseline="30000" dirty="0"/>
              <a:t>®</a:t>
            </a:r>
            <a:r>
              <a:rPr lang="en-US" dirty="0"/>
              <a:t> (WIP) </a:t>
            </a:r>
          </a:p>
          <a:p>
            <a:r>
              <a:rPr lang="en-US" dirty="0">
                <a:solidFill>
                  <a:schemeClr val="accent2"/>
                </a:solidFill>
              </a:rPr>
              <a:t>Events</a:t>
            </a:r>
          </a:p>
          <a:p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032" b="35518"/>
          <a:stretch/>
        </p:blipFill>
        <p:spPr>
          <a:xfrm>
            <a:off x="9105900" y="311401"/>
            <a:ext cx="2898374" cy="6036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9363626"/>
      </p:ext>
    </p:extLst>
  </p:cSld>
  <p:clrMapOvr>
    <a:masterClrMapping/>
  </p:clrMapOvr>
</p:sld>
</file>

<file path=ppt/theme/theme1.xml><?xml version="1.0" encoding="utf-8"?>
<a:theme xmlns:a="http://schemas.openxmlformats.org/drawingml/2006/main" name="ISPE cover">
  <a:themeElements>
    <a:clrScheme name="ISPE">
      <a:dk1>
        <a:sysClr val="windowText" lastClr="000000"/>
      </a:dk1>
      <a:lt1>
        <a:sysClr val="window" lastClr="FFFFFF"/>
      </a:lt1>
      <a:dk2>
        <a:srgbClr val="59595B"/>
      </a:dk2>
      <a:lt2>
        <a:srgbClr val="D8D8D8"/>
      </a:lt2>
      <a:accent1>
        <a:srgbClr val="00549F"/>
      </a:accent1>
      <a:accent2>
        <a:srgbClr val="00B9E4"/>
      </a:accent2>
      <a:accent3>
        <a:srgbClr val="B6BF00"/>
      </a:accent3>
      <a:accent4>
        <a:srgbClr val="80379B"/>
      </a:accent4>
      <a:accent5>
        <a:srgbClr val="CD202C"/>
      </a:accent5>
      <a:accent6>
        <a:srgbClr val="F2AF00"/>
      </a:accent6>
      <a:hlink>
        <a:srgbClr val="464646"/>
      </a:hlink>
      <a:folHlink>
        <a:srgbClr val="46464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P formatted_5_22" id="{FB5B7179-BAD7-44C3-8B12-9E7E9CA966C8}" vid="{B036DDAA-04FC-4209-A987-8FC239ED5928}"/>
    </a:ext>
  </a:extLst>
</a:theme>
</file>

<file path=ppt/theme/theme2.xml><?xml version="1.0" encoding="utf-8"?>
<a:theme xmlns:a="http://schemas.openxmlformats.org/drawingml/2006/main" name="ISPE section">
  <a:themeElements>
    <a:clrScheme name="ISPE">
      <a:dk1>
        <a:sysClr val="windowText" lastClr="000000"/>
      </a:dk1>
      <a:lt1>
        <a:sysClr val="window" lastClr="FFFFFF"/>
      </a:lt1>
      <a:dk2>
        <a:srgbClr val="59595B"/>
      </a:dk2>
      <a:lt2>
        <a:srgbClr val="D8D8D8"/>
      </a:lt2>
      <a:accent1>
        <a:srgbClr val="00549F"/>
      </a:accent1>
      <a:accent2>
        <a:srgbClr val="00B9E4"/>
      </a:accent2>
      <a:accent3>
        <a:srgbClr val="B6BF00"/>
      </a:accent3>
      <a:accent4>
        <a:srgbClr val="80379B"/>
      </a:accent4>
      <a:accent5>
        <a:srgbClr val="CD202C"/>
      </a:accent5>
      <a:accent6>
        <a:srgbClr val="F2AF00"/>
      </a:accent6>
      <a:hlink>
        <a:srgbClr val="464646"/>
      </a:hlink>
      <a:folHlink>
        <a:srgbClr val="46464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P formatted_5_22" id="{FB5B7179-BAD7-44C3-8B12-9E7E9CA966C8}" vid="{39F2DE19-C3BD-4266-B0DD-0E1537D039F6}"/>
    </a:ext>
  </a:extLst>
</a:theme>
</file>

<file path=ppt/theme/theme3.xml><?xml version="1.0" encoding="utf-8"?>
<a:theme xmlns:a="http://schemas.openxmlformats.org/drawingml/2006/main" name="ISPE content">
  <a:themeElements>
    <a:clrScheme name="ISPE">
      <a:dk1>
        <a:sysClr val="windowText" lastClr="000000"/>
      </a:dk1>
      <a:lt1>
        <a:sysClr val="window" lastClr="FFFFFF"/>
      </a:lt1>
      <a:dk2>
        <a:srgbClr val="59595B"/>
      </a:dk2>
      <a:lt2>
        <a:srgbClr val="D8D8D8"/>
      </a:lt2>
      <a:accent1>
        <a:srgbClr val="00549F"/>
      </a:accent1>
      <a:accent2>
        <a:srgbClr val="00B9E4"/>
      </a:accent2>
      <a:accent3>
        <a:srgbClr val="B6BF00"/>
      </a:accent3>
      <a:accent4>
        <a:srgbClr val="80379B"/>
      </a:accent4>
      <a:accent5>
        <a:srgbClr val="CD202C"/>
      </a:accent5>
      <a:accent6>
        <a:srgbClr val="F2AF00"/>
      </a:accent6>
      <a:hlink>
        <a:srgbClr val="464646"/>
      </a:hlink>
      <a:folHlink>
        <a:srgbClr val="464646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P formatted_5_22" id="{FB5B7179-BAD7-44C3-8B12-9E7E9CA966C8}" vid="{B18BADA5-5DA8-405D-B52B-244D0776EED5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326F519A9B814A8787EF1039397D72" ma:contentTypeVersion="6" ma:contentTypeDescription="Create a new document." ma:contentTypeScope="" ma:versionID="2276f3e9e37f29c29f7fe0c198629c57">
  <xsd:schema xmlns:xsd="http://www.w3.org/2001/XMLSchema" xmlns:xs="http://www.w3.org/2001/XMLSchema" xmlns:p="http://schemas.microsoft.com/office/2006/metadata/properties" xmlns:ns2="6a12aab8-b0ff-4727-8448-ad62d66df384" xmlns:ns3="f9e9ebbb-2841-486d-a250-b5b48182772b" targetNamespace="http://schemas.microsoft.com/office/2006/metadata/properties" ma:root="true" ma:fieldsID="14aa578866a1ee039bd24d157e00943a" ns2:_="" ns3:_="">
    <xsd:import namespace="6a12aab8-b0ff-4727-8448-ad62d66df384"/>
    <xsd:import namespace="f9e9ebbb-2841-486d-a250-b5b48182772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a12aab8-b0ff-4727-8448-ad62d66df384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e9ebbb-2841-486d-a250-b5b48182772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33BE463-1BCC-49AD-8B28-E8A4F1A23E95}"/>
</file>

<file path=customXml/itemProps2.xml><?xml version="1.0" encoding="utf-8"?>
<ds:datastoreItem xmlns:ds="http://schemas.openxmlformats.org/officeDocument/2006/customXml" ds:itemID="{7D28B7EB-0932-4998-968E-1D0A7F670F0A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f9e9ebbb-2841-486d-a250-b5b48182772b"/>
    <ds:schemaRef ds:uri="6a12aab8-b0ff-4727-8448-ad62d66df384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2FD627FC-1642-4905-AA5A-F97428CBC33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WIP%20formatted_5_22</Template>
  <TotalTime>1746</TotalTime>
  <Words>314</Words>
  <Application>Microsoft Office PowerPoint</Application>
  <PresentationFormat>Widescreen</PresentationFormat>
  <Paragraphs>55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ISPE cover</vt:lpstr>
      <vt:lpstr>ISPE section</vt:lpstr>
      <vt:lpstr>ISPE content</vt:lpstr>
      <vt:lpstr>Women in Pharma ®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Women in Pharma</dc:title>
  <dc:creator>Susan Obarski</dc:creator>
  <cp:lastModifiedBy>Susan Obarski</cp:lastModifiedBy>
  <cp:revision>53</cp:revision>
  <dcterms:created xsi:type="dcterms:W3CDTF">2017-05-24T14:08:47Z</dcterms:created>
  <dcterms:modified xsi:type="dcterms:W3CDTF">2018-05-14T20:56:47Z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0x01010063326F519A9B814A8787EF1039397D72</vt:lpwstr>
  </property>
</Properties>
</file>