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modernComment_103_FB0CF29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F9E40-AE5B-7CFB-7BAC-744A74287795}" name="Lauren Fowler" initials="LF" userId="S::lfowler@ispe.org::c4d88f1b-a58f-475b-8ffa-9d1ab62c7f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8D218-E551-4D66-953F-7D29E0766C7B}" v="46" dt="2024-11-04T14:43:56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omments/modernComment_103_FB0CF2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F0C2A7-849F-4C54-B39F-10CD84360DCA}" authorId="{BD0F9E40-AE5B-7CFB-7BAC-744A74287795}" created="2024-10-31T14:26:44.526">
    <pc:sldMkLst xmlns:pc="http://schemas.microsoft.com/office/powerpoint/2013/main/command">
      <pc:docMk/>
      <pc:sldMk cId="4211929747" sldId="259"/>
    </pc:sldMkLst>
    <p188:txBody>
      <a:bodyPr/>
      <a:lstStyle/>
      <a:p>
        <a:r>
          <a:rPr lang="en-US"/>
          <a:t>[@Gabbi Jimenez - Network]  please reduce the lockup size so that it doesnt extend more than half of the slide</a:t>
        </a:r>
      </a:p>
    </p188:txBody>
  </p188:cm>
  <p188:cm id="{7F1918C0-777B-4B7F-8C5A-E5750F8C1C05}" authorId="{BD0F9E40-AE5B-7CFB-7BAC-744A74287795}" created="2024-10-31T14:28:30.323">
    <pc:sldMkLst xmlns:pc="http://schemas.microsoft.com/office/powerpoint/2013/main/command">
      <pc:docMk/>
      <pc:sldMk cId="4211929747" sldId="259"/>
    </pc:sldMkLst>
    <p188:txBody>
      <a:bodyPr/>
      <a:lstStyle/>
      <a:p>
        <a:r>
          <a:rPr lang="en-US"/>
          <a:t>[@Gabbi Jimenez - Network] the subcopy font color looks off and not the same as slide 3 (body slide). Can you please have them match. Thank you.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whit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28945B24-4956-7A84-E901-B0107D0B8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22" y="-90102"/>
            <a:ext cx="12465698" cy="70119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D14965-D704-ED39-14A8-DE6E8071C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4199" y="2297958"/>
            <a:ext cx="8959926" cy="2000250"/>
          </a:xfrm>
        </p:spPr>
        <p:txBody>
          <a:bodyPr/>
          <a:lstStyle>
            <a:lvl1pPr marL="0" indent="0" algn="r">
              <a:buFontTx/>
              <a:buNone/>
              <a:defRPr sz="6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849ED9-FA3C-8565-CC84-AB2E0D71B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75" y="4298208"/>
            <a:ext cx="9239250" cy="14287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algn="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purple rectangular frame&#10;&#10;Description automatically generated">
            <a:extLst>
              <a:ext uri="{FF2B5EF4-FFF2-40B4-BE49-F238E27FC236}">
                <a16:creationId xmlns:a16="http://schemas.microsoft.com/office/drawing/2014/main" id="{D7226AA3-A37F-EFEF-3F8B-E9E04FBFD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7" y="-158621"/>
            <a:ext cx="12577664" cy="707493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BBB2E-1060-EDEC-F865-656FC0161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124" y="435188"/>
            <a:ext cx="11392430" cy="9036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A42CBA-EDBD-961F-BC6C-2C4AFA3715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25" y="1524000"/>
            <a:ext cx="11392429" cy="4343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Paragraph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0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purple rectangular frame&#10;&#10;Description automatically generated">
            <a:extLst>
              <a:ext uri="{FF2B5EF4-FFF2-40B4-BE49-F238E27FC236}">
                <a16:creationId xmlns:a16="http://schemas.microsoft.com/office/drawing/2014/main" id="{C077F275-0B62-BEA7-1EEB-9F1278662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7" y="-158621"/>
            <a:ext cx="12577664" cy="7074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547C31-398B-2B4C-BE59-00B856C4EBFC}"/>
              </a:ext>
            </a:extLst>
          </p:cNvPr>
          <p:cNvSpPr/>
          <p:nvPr userDrawn="1"/>
        </p:nvSpPr>
        <p:spPr>
          <a:xfrm>
            <a:off x="5974812" y="3244334"/>
            <a:ext cx="43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2589336-F711-C2C5-D057-00375DC6552C}"/>
              </a:ext>
            </a:extLst>
          </p:cNvPr>
          <p:cNvSpPr txBox="1">
            <a:spLocks/>
          </p:cNvSpPr>
          <p:nvPr userDrawn="1"/>
        </p:nvSpPr>
        <p:spPr>
          <a:xfrm>
            <a:off x="-111967" y="1571625"/>
            <a:ext cx="8646367" cy="276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ISPE Mobile App 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using your existing ISPE credentials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“Conferences” 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“2025 ISPE Facilities of the Future” 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“Sessions and Agenda” 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this session you're attending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“Evaluation” </a:t>
            </a:r>
          </a:p>
          <a:p>
            <a:pPr marL="1028065" lvl="1" indent="-4572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questions and tap "Submit"</a:t>
            </a:r>
          </a:p>
          <a:p>
            <a:pPr marL="1028065" lvl="1" indent="-457200">
              <a:lnSpc>
                <a:spcPct val="100000"/>
              </a:lnSpc>
              <a:buFont typeface="+mj-lt"/>
              <a:buAutoNum type="arabicPeriod"/>
            </a:pP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BC947-7EFB-7301-98F4-3EB7A5EB2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56" y="851765"/>
            <a:ext cx="3716070" cy="4809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0C0F3-31E9-DF53-BA21-9F80871A42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7526" y="3138397"/>
            <a:ext cx="1399956" cy="1399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EFBDF-146A-A089-5649-04EEC9F278E3}"/>
              </a:ext>
            </a:extLst>
          </p:cNvPr>
          <p:cNvSpPr txBox="1"/>
          <p:nvPr userDrawn="1"/>
        </p:nvSpPr>
        <p:spPr>
          <a:xfrm>
            <a:off x="9442428" y="2013264"/>
            <a:ext cx="13787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+mn-lt"/>
                <a:cs typeface="Arial"/>
              </a:rPr>
              <a:t>DOWNLOAD THE FREE ISPE MOBILE APP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98A3BF-8818-7DD9-B11D-8019DAD8783E}"/>
              </a:ext>
            </a:extLst>
          </p:cNvPr>
          <p:cNvSpPr txBox="1">
            <a:spLocks/>
          </p:cNvSpPr>
          <p:nvPr userDrawn="1"/>
        </p:nvSpPr>
        <p:spPr>
          <a:xfrm>
            <a:off x="420121" y="435187"/>
            <a:ext cx="9247754" cy="903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 the Session and Speaker!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purple background with text&#10;&#10;Description automatically generated">
            <a:extLst>
              <a:ext uri="{FF2B5EF4-FFF2-40B4-BE49-F238E27FC236}">
                <a16:creationId xmlns:a16="http://schemas.microsoft.com/office/drawing/2014/main" id="{5C537C94-20F5-A1C4-6282-09EA4D426F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-91707"/>
            <a:ext cx="12430898" cy="69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FB0CF29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43570-5495-D6CE-D352-64890B886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52BA-7F64-A888-E722-9E4D46C4A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5A5D7-C9C8-4F81-BE0D-7D478C604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6C10-590F-44B9-06A7-DC01273E6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29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7" ma:contentTypeDescription="Create a new document." ma:contentTypeScope="" ma:versionID="6f30840b7ad4d7eda3fe91961e9529d8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fc27a1229d417e2de76617f12b6052ef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60C18-11E2-4581-8323-05F50BF6461C}">
  <ds:schemaRefs>
    <ds:schemaRef ds:uri="http://schemas.microsoft.com/office/2006/metadata/properties"/>
    <ds:schemaRef ds:uri="6a12aab8-b0ff-4727-8448-ad62d66df38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63a07502-40c2-4ade-b698-b5d90fd2a328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288230-2182-4DB7-B1C9-03F11549BE4D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Fowler</dc:creator>
  <cp:lastModifiedBy>Lauren Fowler</cp:lastModifiedBy>
  <cp:revision>3</cp:revision>
  <dcterms:created xsi:type="dcterms:W3CDTF">2023-09-12T01:55:50Z</dcterms:created>
  <dcterms:modified xsi:type="dcterms:W3CDTF">2024-11-04T19:12:47Z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