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sldIdLst>
    <p:sldId id="256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F9E40-AE5B-7CFB-7BAC-744A74287795}" name="Lauren Fowler" initials="LF" userId="S::lfowler@ispe.org::c4d88f1b-a58f-475b-8ffa-9d1ab62c7f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E8B28-828B-D2C2-046C-EA4F128EF094}" v="4" dt="2024-12-03T20:08:4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9"/>
  </p:normalViewPr>
  <p:slideViewPr>
    <p:cSldViewPr snapToGrid="0">
      <p:cViewPr>
        <p:scale>
          <a:sx n="90" d="100"/>
          <a:sy n="90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8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white rectangular object&#10;&#10;Description automatically generated">
            <a:extLst>
              <a:ext uri="{FF2B5EF4-FFF2-40B4-BE49-F238E27FC236}">
                <a16:creationId xmlns:a16="http://schemas.microsoft.com/office/drawing/2014/main" id="{C36E2759-5FCA-CC78-AF8D-A80B7FD60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64" y="-69113"/>
            <a:ext cx="12425728" cy="699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24467-468E-C78E-A2D1-F50F7B09E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lang="en-US" sz="5400" b="1" kern="1200" dirty="0">
                <a:solidFill>
                  <a:srgbClr val="003068"/>
                </a:solidFill>
                <a:latin typeface="Arial"/>
                <a:ea typeface="+mj-ea"/>
                <a:cs typeface="Calibri Ligh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B2986F-A4E6-0800-2130-3D6D64C0C2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Paragraph Copy</a:t>
            </a:r>
          </a:p>
        </p:txBody>
      </p:sp>
    </p:spTree>
    <p:extLst>
      <p:ext uri="{BB962C8B-B14F-4D97-AF65-F5344CB8AC3E}">
        <p14:creationId xmlns:p14="http://schemas.microsoft.com/office/powerpoint/2010/main" val="127440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47C31-398B-2B4C-BE59-00B856C4EBFC}"/>
              </a:ext>
            </a:extLst>
          </p:cNvPr>
          <p:cNvSpPr/>
          <p:nvPr userDrawn="1"/>
        </p:nvSpPr>
        <p:spPr>
          <a:xfrm>
            <a:off x="5974812" y="3244334"/>
            <a:ext cx="435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3" name="Picture 2" descr="A green and blue background&#10;&#10;Description automatically generated">
            <a:extLst>
              <a:ext uri="{FF2B5EF4-FFF2-40B4-BE49-F238E27FC236}">
                <a16:creationId xmlns:a16="http://schemas.microsoft.com/office/drawing/2014/main" id="{FF235959-9C2A-D967-A381-1A4C606E7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00" y="-21266"/>
            <a:ext cx="12365667" cy="6962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2B8A7-A4A3-70AA-CE3E-7E8933CD1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96321"/>
          </a:xfrm>
        </p:spPr>
        <p:txBody>
          <a:bodyPr/>
          <a:lstStyle>
            <a:lvl1pPr>
              <a:defRPr lang="en-US" sz="4000" b="1" kern="1200" dirty="0">
                <a:solidFill>
                  <a:srgbClr val="003068"/>
                </a:solidFill>
                <a:latin typeface="Arial"/>
                <a:ea typeface="+mj-ea"/>
                <a:cs typeface="Calibri Ligh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6B5E36-F3ED-B1EF-196D-17D02090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907"/>
            <a:ext cx="10515600" cy="4901056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34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background&#10;&#10;Description automatically generated">
            <a:extLst>
              <a:ext uri="{FF2B5EF4-FFF2-40B4-BE49-F238E27FC236}">
                <a16:creationId xmlns:a16="http://schemas.microsoft.com/office/drawing/2014/main" id="{FFBAE1A6-FE00-226F-53D0-02FF6F709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00" y="-21266"/>
            <a:ext cx="12365667" cy="6962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547C31-398B-2B4C-BE59-00B856C4EBFC}"/>
              </a:ext>
            </a:extLst>
          </p:cNvPr>
          <p:cNvSpPr/>
          <p:nvPr userDrawn="1"/>
        </p:nvSpPr>
        <p:spPr>
          <a:xfrm>
            <a:off x="5974812" y="3244334"/>
            <a:ext cx="435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608C20-23F2-E02A-E80E-0FAC10F1EFC6}"/>
              </a:ext>
            </a:extLst>
          </p:cNvPr>
          <p:cNvGrpSpPr/>
          <p:nvPr userDrawn="1"/>
        </p:nvGrpSpPr>
        <p:grpSpPr>
          <a:xfrm>
            <a:off x="7945510" y="515903"/>
            <a:ext cx="4246490" cy="5495457"/>
            <a:chOff x="8204464" y="326112"/>
            <a:chExt cx="4246490" cy="54954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C7369-CA7C-1550-2B54-EA0F73ACE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64" y="326112"/>
              <a:ext cx="4246490" cy="54954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4C9C1E-A720-11B6-FF02-D1354683B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466329" y="2752286"/>
              <a:ext cx="1722759" cy="172275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CF4CFA-DB3C-BEFF-8D96-5CFCAF68A590}"/>
                </a:ext>
              </a:extLst>
            </p:cNvPr>
            <p:cNvSpPr txBox="1"/>
            <p:nvPr userDrawn="1"/>
          </p:nvSpPr>
          <p:spPr>
            <a:xfrm>
              <a:off x="9226462" y="1582932"/>
              <a:ext cx="2202492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kern="1200" dirty="0">
                  <a:solidFill>
                    <a:schemeClr val="bg1"/>
                  </a:solidFill>
                  <a:latin typeface="+mn-lt"/>
                  <a:ea typeface="+mn-ea"/>
                  <a:cs typeface="Arial"/>
                </a:rPr>
                <a:t>DOWNLOAD</a:t>
              </a:r>
            </a:p>
            <a:p>
              <a:pPr algn="ctr"/>
              <a:r>
                <a:rPr lang="en-US" sz="1800" b="1" kern="1200" dirty="0">
                  <a:solidFill>
                    <a:schemeClr val="bg1"/>
                  </a:solidFill>
                  <a:latin typeface="+mn-lt"/>
                  <a:ea typeface="+mn-ea"/>
                  <a:cs typeface="Arial"/>
                </a:rPr>
                <a:t> THE FREE ISPE MOBILE APP</a:t>
              </a: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8610C0C8-18E8-5C60-3D0C-B9F527AE4D47}"/>
              </a:ext>
            </a:extLst>
          </p:cNvPr>
          <p:cNvSpPr txBox="1">
            <a:spLocks/>
          </p:cNvSpPr>
          <p:nvPr userDrawn="1"/>
        </p:nvSpPr>
        <p:spPr>
          <a:xfrm>
            <a:off x="1" y="1197204"/>
            <a:ext cx="9173496" cy="497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j-ea"/>
              <a:cs typeface="Calibri Light"/>
            </a:endParaRP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Open the ISPE app 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Log in using your existing ISPE credentials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Tap “Conferences” 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Tap “2025 ISPE Facilities of the Future” 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Tap “Sessions &amp; Agenda” 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Find this session you're attending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Tap “Evaluation” </a:t>
            </a:r>
          </a:p>
          <a:p>
            <a:pPr marL="1028065" lvl="1" indent="-457200">
              <a:buClr>
                <a:srgbClr val="262626"/>
              </a:buClr>
              <a:buFont typeface="+mj-lt"/>
              <a:buAutoNum type="arabicPeriod"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Calibri Light"/>
              </a:rPr>
              <a:t>Complete the questions and tap "Submit"</a:t>
            </a:r>
          </a:p>
          <a:p>
            <a:pPr marL="1028065" lvl="1" indent="-457200">
              <a:buClr>
                <a:srgbClr val="003068"/>
              </a:buClr>
              <a:buFont typeface="+mj-lt"/>
              <a:buAutoNum type="arabicPeriod"/>
            </a:pPr>
            <a:endParaRPr lang="en-US" sz="2400" dirty="0">
              <a:cs typeface="Arial"/>
            </a:endParaRPr>
          </a:p>
          <a:p>
            <a:pPr marL="457200" indent="-457200">
              <a:buClr>
                <a:srgbClr val="003068"/>
              </a:buClr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  <a:p>
            <a:pPr>
              <a:buClr>
                <a:srgbClr val="003068"/>
              </a:buClr>
            </a:pPr>
            <a:endParaRPr lang="en-US" sz="2000" dirty="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DAF67-B121-3E95-09C5-ECA7E23103C0}"/>
              </a:ext>
            </a:extLst>
          </p:cNvPr>
          <p:cNvSpPr txBox="1"/>
          <p:nvPr userDrawn="1"/>
        </p:nvSpPr>
        <p:spPr>
          <a:xfrm>
            <a:off x="595915" y="515903"/>
            <a:ext cx="7555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068"/>
                </a:solidFill>
                <a:cs typeface="Arial"/>
              </a:rPr>
              <a:t>Rate the Session and Speaker!	</a:t>
            </a:r>
            <a:endParaRPr lang="en-US" sz="4000" b="1" dirty="0">
              <a:solidFill>
                <a:srgbClr val="003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4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3" r:id="rId2"/>
    <p:sldLayoutId id="2147483714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green background with a map of the world&#10;&#10;Description automatically generated">
            <a:extLst>
              <a:ext uri="{FF2B5EF4-FFF2-40B4-BE49-F238E27FC236}">
                <a16:creationId xmlns:a16="http://schemas.microsoft.com/office/drawing/2014/main" id="{F5AAD170-ABE5-7AAB-B904-787E65EB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B2132E-C7D9-7E49-0945-0A20F9B6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3" y="668008"/>
            <a:ext cx="6096000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A51600-A3A7-B399-54C9-B184485C8D09}"/>
              </a:ext>
            </a:extLst>
          </p:cNvPr>
          <p:cNvSpPr txBox="1"/>
          <p:nvPr/>
        </p:nvSpPr>
        <p:spPr>
          <a:xfrm>
            <a:off x="499523" y="3980132"/>
            <a:ext cx="54366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12-14 May  |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London, UK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C16DED2C-64ED-0D6E-4DCA-424C7F5D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4" y="5681862"/>
            <a:ext cx="1922432" cy="6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EEE4-761F-A061-7536-666C88D5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EC066-DFB6-E8C5-2916-8784E326A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2D0A-42CC-5E9D-4446-A6521D9E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F7BA3-41DA-1B90-E4D5-DECCAC3A8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8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9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12aab8-b0ff-4727-8448-ad62d66df384" xsi:nil="true"/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Image xmlns="63a07502-40c2-4ade-b698-b5d90fd2a328" xsi:nil="true"/>
    <Topics xmlns="63a07502-40c2-4ade-b698-b5d90fd2a3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8" ma:contentTypeDescription="Create a new document." ma:contentTypeScope="" ma:versionID="2631a186879909d944baf6711805cfa4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8d70155023567f929d3ae8644f3cac23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  <xsd:element ref="ns2:Topic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opics" ma:index="25" nillable="true" ma:displayName="Topics" ma:format="Dropdown" ma:internalName="Topics">
      <xsd:simpleType>
        <xsd:restriction base="dms:Choice">
          <xsd:enumeration value="AI "/>
          <xsd:enumeration value="Adv. Manf"/>
          <xsd:enumeration value="Biotech"/>
          <xsd:enumeration value="Choice 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60C18-11E2-4581-8323-05F50BF6461C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63a07502-40c2-4ade-b698-b5d90fd2a328"/>
    <ds:schemaRef ds:uri="6a12aab8-b0ff-4727-8448-ad62d66df38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632EC3-CB85-4E71-9DB9-21758758C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07B511-A3AC-4094-AE87-93C691640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07502-40c2-4ade-b698-b5d90fd2a328"/>
    <ds:schemaRef ds:uri="6a12aab8-b0ff-4727-8448-ad62d66df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Fowler</dc:creator>
  <cp:lastModifiedBy>Lauren Fowler</cp:lastModifiedBy>
  <cp:revision>11</cp:revision>
  <dcterms:created xsi:type="dcterms:W3CDTF">2023-09-12T01:55:50Z</dcterms:created>
  <dcterms:modified xsi:type="dcterms:W3CDTF">2025-01-13T16:25:16Z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