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5240000" cy="7962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B5DF83-8650-6BC0-8C35-F9D843011EF0}" name="Amanda Banninga" initials="AB" userId="S::ABanninga@ispe.org::70f5fb16-ef52-4ef5-b419-ca8c177c3cfd" providerId="AD"/>
  <p188:author id="{09C04F88-95EE-B0E1-A504-54EEF6381644}" name="Belle McCreless" initials="IM" userId="S::IMcCreless@ispe.org::a9bf11bf-9569-417a-a409-76f9e98a68c3" providerId="AD"/>
  <p188:author id="{4E0240DA-78E5-5DA7-DCFF-5562FC26AACF}" name="Lauren Fowler" initials="" userId="S::LFowler@ispe.org::c4d88f1b-a58f-475b-8ffa-9d1ab62c7f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BD473-C2CC-4978-8539-6AC1DC95AA61}" v="21" dt="2025-03-20T14:44:14.62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FD5E709-F07C-4BA8-9BA5-664654A0B5E1}" authorId="{34B5DF83-8650-6BC0-8C35-F9D843011EF0}" created="2024-12-10T14:54:32.695" startDate="2024-12-10T14:54:32.695" dueDate="2024-12-10T14:54:32.695" assignedTo="{4E0240DA-78E5-5DA7-DCFF-5562FC26AACF}" title="@Lauren Fowler “JOIN US FOR THIS PRESENTATION” stretches beyond the solid box.">
    <pc:sldMkLst xmlns:pc="http://schemas.microsoft.com/office/powerpoint/2013/main/command">
      <pc:docMk/>
      <pc:sldMk cId="0" sldId="256"/>
    </pc:sldMkLst>
    <p188:txBody>
      <a:bodyPr/>
      <a:lstStyle/>
      <a:p>
        <a:r>
          <a:rPr lang="en-US"/>
          <a:t>[@Lauren Fowler] “JOIN US FOR THIS PRESENTATION” stretches beyond the solid box.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>
            <p228:event time="2024-12-10T14:54:32.695" id="{67300BB0-5B90-4DCF-8CA5-25D1843EA51C}">
              <p228:atrbtn authorId="{34B5DF83-8650-6BC0-8C35-F9D843011EF0}"/>
              <p228:anchr>
                <p228:comment id="{4FD5E709-F07C-4BA8-9BA5-664654A0B5E1}"/>
              </p228:anchr>
              <p228:add/>
            </p228:event>
            <p228:event time="2024-12-10T14:54:32.695" id="{FDE8FDC8-BA34-4FFB-B798-5562DA9702E5}">
              <p228:atrbtn authorId="{34B5DF83-8650-6BC0-8C35-F9D843011EF0}"/>
              <p228:anchr>
                <p228:comment id="{4FD5E709-F07C-4BA8-9BA5-664654A0B5E1}"/>
              </p228:anchr>
              <p228:asgn authorId="{4E0240DA-78E5-5DA7-DCFF-5562FC26AACF}"/>
            </p228:event>
            <p228:event time="2024-12-10T14:54:32.695" id="{0F42A249-C147-44D4-B192-40D90AD653B9}">
              <p228:atrbtn authorId="{34B5DF83-8650-6BC0-8C35-F9D843011EF0}"/>
              <p228:anchr>
                <p228:comment id="{4FD5E709-F07C-4BA8-9BA5-664654A0B5E1}"/>
              </p228:anchr>
              <p228:title val="@Lauren Fowler “JOIN US FOR THIS PRESENTATION” stretches beyond the solid box."/>
            </p228:event>
            <p228:event time="2024-12-10T14:54:32.695" id="{954FACD8-275B-4ED2-A3D6-376996F20FA9}">
              <p228:atrbtn authorId="{34B5DF83-8650-6BC0-8C35-F9D843011EF0}"/>
              <p228:anchr>
                <p228:comment id="{4FD5E709-F07C-4BA8-9BA5-664654A0B5E1}"/>
              </p228:anchr>
              <p228:date stDt="2024-12-10T14:54:32.695" endDt="2024-12-10T14:54:32.695"/>
            </p228:event>
          </p228:history>
        </p228:taskDetails>
      </p:ext>
    </p188:extLst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ptos"/>
      </a:defRPr>
    </a:lvl1pPr>
    <a:lvl2pPr indent="228600" latinLnBrk="0">
      <a:defRPr sz="1200">
        <a:latin typeface="+mn-lt"/>
        <a:ea typeface="+mn-ea"/>
        <a:cs typeface="+mn-cs"/>
        <a:sym typeface="Aptos"/>
      </a:defRPr>
    </a:lvl2pPr>
    <a:lvl3pPr indent="457200" latinLnBrk="0">
      <a:defRPr sz="1200">
        <a:latin typeface="+mn-lt"/>
        <a:ea typeface="+mn-ea"/>
        <a:cs typeface="+mn-cs"/>
        <a:sym typeface="Aptos"/>
      </a:defRPr>
    </a:lvl3pPr>
    <a:lvl4pPr indent="685800" latinLnBrk="0">
      <a:defRPr sz="1200">
        <a:latin typeface="+mn-lt"/>
        <a:ea typeface="+mn-ea"/>
        <a:cs typeface="+mn-cs"/>
        <a:sym typeface="Aptos"/>
      </a:defRPr>
    </a:lvl4pPr>
    <a:lvl5pPr indent="914400" latinLnBrk="0">
      <a:defRPr sz="1200">
        <a:latin typeface="+mn-lt"/>
        <a:ea typeface="+mn-ea"/>
        <a:cs typeface="+mn-cs"/>
        <a:sym typeface="Aptos"/>
      </a:defRPr>
    </a:lvl5pPr>
    <a:lvl6pPr indent="1143000" latinLnBrk="0">
      <a:defRPr sz="1200">
        <a:latin typeface="+mn-lt"/>
        <a:ea typeface="+mn-ea"/>
        <a:cs typeface="+mn-cs"/>
        <a:sym typeface="Aptos"/>
      </a:defRPr>
    </a:lvl6pPr>
    <a:lvl7pPr indent="1371600" latinLnBrk="0">
      <a:defRPr sz="1200">
        <a:latin typeface="+mn-lt"/>
        <a:ea typeface="+mn-ea"/>
        <a:cs typeface="+mn-cs"/>
        <a:sym typeface="Aptos"/>
      </a:defRPr>
    </a:lvl7pPr>
    <a:lvl8pPr indent="1600200" latinLnBrk="0">
      <a:defRPr sz="1200">
        <a:latin typeface="+mn-lt"/>
        <a:ea typeface="+mn-ea"/>
        <a:cs typeface="+mn-cs"/>
        <a:sym typeface="Aptos"/>
      </a:defRPr>
    </a:lvl8pPr>
    <a:lvl9pPr indent="18288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25" y="685800"/>
            <a:ext cx="65595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5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AC_BKG.png" descr="EAC_BK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45551" y="-28711"/>
            <a:ext cx="16649653" cy="832482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106909"/>
            <a:ext cx="13716000" cy="1751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1858010"/>
            <a:ext cx="13716000" cy="610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66000" y="7168453"/>
            <a:ext cx="3556000" cy="42395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EAC_BKG.png" descr="EAC_BK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5490"/>
            <a:ext cx="15272753" cy="79983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7" descr="Picture 7"/>
          <p:cNvPicPr>
            <a:picLocks noChangeAspect="1"/>
          </p:cNvPicPr>
          <p:nvPr/>
        </p:nvPicPr>
        <p:blipFill>
          <a:blip r:embed="rId5"/>
          <a:srcRect l="2119" t="2002" r="2112" b="2005"/>
          <a:stretch>
            <a:fillRect/>
          </a:stretch>
        </p:blipFill>
        <p:spPr>
          <a:xfrm>
            <a:off x="9960898" y="1129195"/>
            <a:ext cx="4874042" cy="4885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9" y="0"/>
                </a:moveTo>
                <a:cubicBezTo>
                  <a:pt x="7321" y="0"/>
                  <a:pt x="4803" y="1006"/>
                  <a:pt x="2882" y="3016"/>
                </a:cubicBezTo>
                <a:cubicBezTo>
                  <a:pt x="-961" y="7038"/>
                  <a:pt x="-961" y="13557"/>
                  <a:pt x="2882" y="17579"/>
                </a:cubicBezTo>
                <a:cubicBezTo>
                  <a:pt x="6724" y="21600"/>
                  <a:pt x="12954" y="21600"/>
                  <a:pt x="16796" y="17579"/>
                </a:cubicBezTo>
                <a:cubicBezTo>
                  <a:pt x="20639" y="13557"/>
                  <a:pt x="20639" y="7038"/>
                  <a:pt x="16796" y="3016"/>
                </a:cubicBezTo>
                <a:cubicBezTo>
                  <a:pt x="14875" y="1006"/>
                  <a:pt x="12357" y="0"/>
                  <a:pt x="9839" y="0"/>
                </a:cubicBezTo>
                <a:close/>
              </a:path>
            </a:pathLst>
          </a:custGeom>
          <a:ln w="101600">
            <a:solidFill>
              <a:schemeClr val="accent4"/>
            </a:solidFill>
            <a:miter/>
          </a:ln>
        </p:spPr>
      </p:pic>
      <p:pic>
        <p:nvPicPr>
          <p:cNvPr id="30" name="Picture 4" descr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45925" y="6573051"/>
            <a:ext cx="2303988" cy="74295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extBox 5"/>
          <p:cNvSpPr txBox="1"/>
          <p:nvPr/>
        </p:nvSpPr>
        <p:spPr>
          <a:xfrm>
            <a:off x="728411" y="3562604"/>
            <a:ext cx="830640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r>
              <a:rPr sz="4000"/>
              <a:t>I’m proud to be an #ISPEEuropeAnnual conference speaker.</a:t>
            </a:r>
          </a:p>
        </p:txBody>
      </p:sp>
      <p:sp>
        <p:nvSpPr>
          <p:cNvPr id="32" name="Rectangle 3"/>
          <p:cNvSpPr/>
          <p:nvPr/>
        </p:nvSpPr>
        <p:spPr>
          <a:xfrm>
            <a:off x="782998" y="5960048"/>
            <a:ext cx="6397685" cy="1401269"/>
          </a:xfrm>
          <a:prstGeom prst="rect">
            <a:avLst/>
          </a:prstGeom>
          <a:solidFill>
            <a:srgbClr val="CEFD8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otham-Bold"/>
                <a:ea typeface="Gotham-Bold"/>
                <a:cs typeface="Gotham-Bold"/>
                <a:sym typeface="Gotham-Bold"/>
              </a:defRPr>
            </a:pPr>
            <a:endParaRPr/>
          </a:p>
        </p:txBody>
      </p:sp>
      <p:sp>
        <p:nvSpPr>
          <p:cNvPr id="33" name="TextBox 3"/>
          <p:cNvSpPr txBox="1"/>
          <p:nvPr/>
        </p:nvSpPr>
        <p:spPr>
          <a:xfrm>
            <a:off x="1214651" y="6070246"/>
            <a:ext cx="555464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>
                <a:solidFill>
                  <a:schemeClr val="accent1">
                    <a:lumOff val="-5921"/>
                  </a:schemeClr>
                </a:solidFill>
                <a:latin typeface="Gotham-Bold"/>
                <a:ea typeface="Gotham-Bold"/>
                <a:cs typeface="Gotham-Bold"/>
                <a:sym typeface="Gotham-Bold"/>
              </a:defRPr>
            </a:lvl1pPr>
          </a:lstStyle>
          <a:p>
            <a:r>
              <a:rPr sz="3600"/>
              <a:t>JOIN US FOR THIS</a:t>
            </a:r>
            <a:r>
              <a:rPr lang="en-US" sz="3600"/>
              <a:t> </a:t>
            </a:r>
            <a:r>
              <a:rPr sz="3600"/>
              <a:t>PRESENTATION</a:t>
            </a:r>
          </a:p>
        </p:txBody>
      </p:sp>
      <p:pic>
        <p:nvPicPr>
          <p:cNvPr id="34" name="EAC_logo-stacked.png" descr="EAC_logo-stack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409" y="228194"/>
            <a:ext cx="5688247" cy="28441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a07502-40c2-4ade-b698-b5d90fd2a328">
      <Terms xmlns="http://schemas.microsoft.com/office/infopath/2007/PartnerControls"/>
    </lcf76f155ced4ddcb4097134ff3c332f>
    <Link xmlns="63a07502-40c2-4ade-b698-b5d90fd2a328">
      <Url xsi:nil="true"/>
      <Description xsi:nil="true"/>
    </Link>
    <TaxCatchAll xmlns="6a12aab8-b0ff-4727-8448-ad62d66df384" xsi:nil="true"/>
    <Image xmlns="63a07502-40c2-4ade-b698-b5d90fd2a328" xsi:nil="true"/>
    <Topics xmlns="63a07502-40c2-4ade-b698-b5d90fd2a32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05A5B071A984A90F6940D76E08632" ma:contentTypeVersion="18" ma:contentTypeDescription="Create a new document." ma:contentTypeScope="" ma:versionID="2631a186879909d944baf6711805cfa4">
  <xsd:schema xmlns:xsd="http://www.w3.org/2001/XMLSchema" xmlns:xs="http://www.w3.org/2001/XMLSchema" xmlns:p="http://schemas.microsoft.com/office/2006/metadata/properties" xmlns:ns2="63a07502-40c2-4ade-b698-b5d90fd2a328" xmlns:ns3="6a12aab8-b0ff-4727-8448-ad62d66df384" targetNamespace="http://schemas.microsoft.com/office/2006/metadata/properties" ma:root="true" ma:fieldsID="8d70155023567f929d3ae8644f3cac23" ns2:_="" ns3:_="">
    <xsd:import namespace="63a07502-40c2-4ade-b698-b5d90fd2a328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" minOccurs="0"/>
                <xsd:element ref="ns2:Link" minOccurs="0"/>
                <xsd:element ref="ns2:MediaServiceObjectDetectorVersions" minOccurs="0"/>
                <xsd:element ref="ns2:Topic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07502-40c2-4ade-b698-b5d90fd2a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opics" ma:index="25" nillable="true" ma:displayName="Topics" ma:format="Dropdown" ma:internalName="Topics">
      <xsd:simpleType>
        <xsd:restriction base="dms:Choice">
          <xsd:enumeration value="AI "/>
          <xsd:enumeration value="Adv. Manf"/>
          <xsd:enumeration value="Biotech"/>
          <xsd:enumeration value="Choice 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323F6C-A00D-4279-B348-6132029CC79F}">
  <ds:schemaRefs>
    <ds:schemaRef ds:uri="63a07502-40c2-4ade-b698-b5d90fd2a328"/>
    <ds:schemaRef ds:uri="6a12aab8-b0ff-4727-8448-ad62d66df384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4E1E86B-F5F7-4B53-BEEC-0116B81E7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5703B5-070D-490B-8E3D-2D14363D78A6}">
  <ds:schemaRefs>
    <ds:schemaRef ds:uri="63a07502-40c2-4ade-b698-b5d90fd2a328"/>
    <ds:schemaRef ds:uri="6a12aab8-b0ff-4727-8448-ad62d66df3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Lauren Fowler</dc:creator>
  <cp:lastModifiedBy>Belle McCreless</cp:lastModifiedBy>
  <cp:revision>3</cp:revision>
  <dcterms:modified xsi:type="dcterms:W3CDTF">2025-04-10T12:16:47Z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0x01010065805A5B071A984A90F6940D76E08632</vt:lpwstr>
  </property>
  <property fmtid="{D5CDD505-2E9C-101B-9397-08002B2CF9AE}" pid="3" name="MediaServiceImageTags">
    <vt:lpwstr/>
  </property>
</Properties>
</file>