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notesMasterIdLst>
    <p:notesMasterId r:id="rId6"/>
  </p:notesMasterIdLst>
  <p:sldIdLst>
    <p:sldId id="256" r:id="rId5"/>
  </p:sldIdLst>
  <p:sldSz cx="15240000" cy="79629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ptos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ptos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ptos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ptos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ptos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ptos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ptos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ptos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pto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46F9982-EBBB-4459-A7DD-640ED29B4125}" v="4" dt="2025-01-20T16:01:32.510"/>
  </p1510:revLst>
</p1510:revInfo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D1D8"/>
          </a:solidFill>
        </a:fill>
      </a:tcStyle>
    </a:wholeTbl>
    <a:band2H>
      <a:tcTxStyle/>
      <a:tcStyle>
        <a:tcBdr/>
        <a:fill>
          <a:solidFill>
            <a:srgbClr val="E7E9EC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BD3CB"/>
          </a:solidFill>
        </a:fill>
      </a:tcStyle>
    </a:wholeTbl>
    <a:band2H>
      <a:tcTxStyle/>
      <a:tcStyle>
        <a:tcBdr/>
        <a:fill>
          <a:solidFill>
            <a:srgbClr val="E7EAE7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E1CC"/>
          </a:solidFill>
        </a:fill>
      </a:tcStyle>
    </a:wholeTbl>
    <a:band2H>
      <a:tcTxStyle/>
      <a:tcStyle>
        <a:tcBdr/>
        <a:fill>
          <a:solidFill>
            <a:srgbClr val="E8F0E7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64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7" name="Shape 2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Aptos"/>
      </a:defRPr>
    </a:lvl1pPr>
    <a:lvl2pPr indent="228600" latinLnBrk="0">
      <a:defRPr sz="1200">
        <a:latin typeface="+mj-lt"/>
        <a:ea typeface="+mj-ea"/>
        <a:cs typeface="+mj-cs"/>
        <a:sym typeface="Aptos"/>
      </a:defRPr>
    </a:lvl2pPr>
    <a:lvl3pPr indent="457200" latinLnBrk="0">
      <a:defRPr sz="1200">
        <a:latin typeface="+mj-lt"/>
        <a:ea typeface="+mj-ea"/>
        <a:cs typeface="+mj-cs"/>
        <a:sym typeface="Aptos"/>
      </a:defRPr>
    </a:lvl3pPr>
    <a:lvl4pPr indent="685800" latinLnBrk="0">
      <a:defRPr sz="1200">
        <a:latin typeface="+mj-lt"/>
        <a:ea typeface="+mj-ea"/>
        <a:cs typeface="+mj-cs"/>
        <a:sym typeface="Aptos"/>
      </a:defRPr>
    </a:lvl4pPr>
    <a:lvl5pPr indent="914400" latinLnBrk="0">
      <a:defRPr sz="1200">
        <a:latin typeface="+mj-lt"/>
        <a:ea typeface="+mj-ea"/>
        <a:cs typeface="+mj-cs"/>
        <a:sym typeface="Aptos"/>
      </a:defRPr>
    </a:lvl5pPr>
    <a:lvl6pPr indent="1143000" latinLnBrk="0">
      <a:defRPr sz="1200">
        <a:latin typeface="+mj-lt"/>
        <a:ea typeface="+mj-ea"/>
        <a:cs typeface="+mj-cs"/>
        <a:sym typeface="Aptos"/>
      </a:defRPr>
    </a:lvl6pPr>
    <a:lvl7pPr indent="1371600" latinLnBrk="0">
      <a:defRPr sz="1200">
        <a:latin typeface="+mj-lt"/>
        <a:ea typeface="+mj-ea"/>
        <a:cs typeface="+mj-cs"/>
        <a:sym typeface="Aptos"/>
      </a:defRPr>
    </a:lvl7pPr>
    <a:lvl8pPr indent="1600200" latinLnBrk="0">
      <a:defRPr sz="1200">
        <a:latin typeface="+mj-lt"/>
        <a:ea typeface="+mj-ea"/>
        <a:cs typeface="+mj-cs"/>
        <a:sym typeface="Aptos"/>
      </a:defRPr>
    </a:lvl8pPr>
    <a:lvl9pPr indent="1828800" latinLnBrk="0">
      <a:defRPr sz="1200">
        <a:latin typeface="+mj-lt"/>
        <a:ea typeface="+mj-ea"/>
        <a:cs typeface="+mj-cs"/>
        <a:sym typeface="Apto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banner.jpg" descr="banne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5240000" cy="7962900"/>
          </a:xfrm>
          <a:prstGeom prst="rect">
            <a:avLst/>
          </a:prstGeom>
          <a:ln w="12700">
            <a:miter lim="400000"/>
          </a:ln>
        </p:spPr>
      </p:pic>
      <p:sp>
        <p:nvSpPr>
          <p:cNvPr id="2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15240000" cy="7962900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Title Text"/>
          <p:cNvSpPr txBox="1">
            <a:spLocks noGrp="1"/>
          </p:cNvSpPr>
          <p:nvPr>
            <p:ph type="title"/>
          </p:nvPr>
        </p:nvSpPr>
        <p:spPr>
          <a:xfrm>
            <a:off x="762000" y="106909"/>
            <a:ext cx="13716000" cy="17511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4" name="Body Level One…"/>
          <p:cNvSpPr txBox="1">
            <a:spLocks noGrp="1"/>
          </p:cNvSpPr>
          <p:nvPr>
            <p:ph type="body" idx="1"/>
          </p:nvPr>
        </p:nvSpPr>
        <p:spPr>
          <a:xfrm>
            <a:off x="762000" y="1858010"/>
            <a:ext cx="13716000" cy="61048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7366000" y="7168453"/>
            <a:ext cx="3556000" cy="42395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757575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ransition spd="med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Aptos Display"/>
          <a:ea typeface="Aptos Display"/>
          <a:cs typeface="Aptos Display"/>
          <a:sym typeface="Aptos Display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Aptos Display"/>
          <a:ea typeface="Aptos Display"/>
          <a:cs typeface="Aptos Display"/>
          <a:sym typeface="Aptos Display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Aptos Display"/>
          <a:ea typeface="Aptos Display"/>
          <a:cs typeface="Aptos Display"/>
          <a:sym typeface="Aptos Display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Aptos Display"/>
          <a:ea typeface="Aptos Display"/>
          <a:cs typeface="Aptos Display"/>
          <a:sym typeface="Aptos Display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Aptos Display"/>
          <a:ea typeface="Aptos Display"/>
          <a:cs typeface="Aptos Display"/>
          <a:sym typeface="Aptos Display"/>
        </a:defRPr>
      </a:lvl5pPr>
      <a:lvl6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Aptos Display"/>
          <a:ea typeface="Aptos Display"/>
          <a:cs typeface="Aptos Display"/>
          <a:sym typeface="Aptos Display"/>
        </a:defRPr>
      </a:lvl6pPr>
      <a:lvl7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Aptos Display"/>
          <a:ea typeface="Aptos Display"/>
          <a:cs typeface="Aptos Display"/>
          <a:sym typeface="Aptos Display"/>
        </a:defRPr>
      </a:lvl7pPr>
      <a:lvl8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Aptos Display"/>
          <a:ea typeface="Aptos Display"/>
          <a:cs typeface="Aptos Display"/>
          <a:sym typeface="Aptos Display"/>
        </a:defRPr>
      </a:lvl8pPr>
      <a:lvl9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Aptos Display"/>
          <a:ea typeface="Aptos Display"/>
          <a:cs typeface="Aptos Display"/>
          <a:sym typeface="Aptos Display"/>
        </a:defRPr>
      </a:lvl9pPr>
    </p:titleStyle>
    <p:bodyStyle>
      <a:lvl1pPr marL="2286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ptos"/>
        </a:defRPr>
      </a:lvl1pPr>
      <a:lvl2pPr marL="723900" marR="0" indent="-2667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ptos"/>
        </a:defRPr>
      </a:lvl2pPr>
      <a:lvl3pPr marL="1234439" marR="0" indent="-320039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ptos"/>
        </a:defRPr>
      </a:lvl3pPr>
      <a:lvl4pPr marL="1727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ptos"/>
        </a:defRPr>
      </a:lvl4pPr>
      <a:lvl5pPr marL="21844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ptos"/>
        </a:defRPr>
      </a:lvl5pPr>
      <a:lvl6pPr marL="26416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ptos"/>
        </a:defRPr>
      </a:lvl6pPr>
      <a:lvl7pPr marL="30988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ptos"/>
        </a:defRPr>
      </a:lvl7pPr>
      <a:lvl8pPr marL="35560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ptos"/>
        </a:defRPr>
      </a:lvl8pPr>
      <a:lvl9pPr marL="4013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ptos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ptos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ptos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ptos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ptos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ptos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ptos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ptos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ptos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pto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7" descr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09194" y="1163942"/>
            <a:ext cx="5101033" cy="5101033"/>
          </a:xfrm>
          <a:prstGeom prst="ellipse">
            <a:avLst/>
          </a:prstGeom>
          <a:ln w="63500" cap="rnd">
            <a:noFill/>
          </a:ln>
          <a:effectLst/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30" name="Rectangle 2"/>
          <p:cNvSpPr/>
          <p:nvPr/>
        </p:nvSpPr>
        <p:spPr>
          <a:xfrm>
            <a:off x="0" y="6626711"/>
            <a:ext cx="9227127" cy="1343160"/>
          </a:xfrm>
          <a:prstGeom prst="rect">
            <a:avLst/>
          </a:prstGeom>
          <a:solidFill>
            <a:srgbClr val="B8D64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  <a:latin typeface="Gotham-Bold"/>
                <a:ea typeface="Gotham-Bold"/>
                <a:cs typeface="Gotham-Bold"/>
                <a:sym typeface="Gotham-Bold"/>
              </a:defRPr>
            </a:pPr>
            <a:endParaRPr/>
          </a:p>
        </p:txBody>
      </p:sp>
      <p:sp>
        <p:nvSpPr>
          <p:cNvPr id="31" name="TextBox 3"/>
          <p:cNvSpPr txBox="1"/>
          <p:nvPr/>
        </p:nvSpPr>
        <p:spPr>
          <a:xfrm>
            <a:off x="590198" y="6975125"/>
            <a:ext cx="9332640" cy="6463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>
            <a:lvl1pPr algn="ctr">
              <a:defRPr sz="4000" b="1">
                <a:solidFill>
                  <a:srgbClr val="4E2C7B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algn="l"/>
            <a:r>
              <a:rPr sz="3600" dirty="0"/>
              <a:t>JOIN </a:t>
            </a:r>
            <a:r>
              <a:rPr lang="en-US" sz="3600" dirty="0"/>
              <a:t>ME</a:t>
            </a:r>
            <a:r>
              <a:rPr sz="3600" dirty="0"/>
              <a:t> FOR THIS PRESENTATION</a:t>
            </a:r>
          </a:p>
        </p:txBody>
      </p:sp>
      <p:pic>
        <p:nvPicPr>
          <p:cNvPr id="32" name="Picture 4" descr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584697" y="6871968"/>
            <a:ext cx="2303988" cy="742951"/>
          </a:xfrm>
          <a:prstGeom prst="rect">
            <a:avLst/>
          </a:prstGeom>
          <a:ln w="12700">
            <a:miter lim="400000"/>
          </a:ln>
        </p:spPr>
      </p:pic>
      <p:sp>
        <p:nvSpPr>
          <p:cNvPr id="33" name="TextBox 5"/>
          <p:cNvSpPr txBox="1"/>
          <p:nvPr/>
        </p:nvSpPr>
        <p:spPr>
          <a:xfrm>
            <a:off x="590198" y="4653383"/>
            <a:ext cx="8343953" cy="13431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4400">
                <a:solidFill>
                  <a:srgbClr val="FFFFFF"/>
                </a:solidFill>
                <a:effectLst>
                  <a:outerShdw blurRad="50800" dist="38100" dir="5400000" rotWithShape="0">
                    <a:srgbClr val="000000">
                      <a:alpha val="40000"/>
                    </a:srgbClr>
                  </a:outerShdw>
                </a:effectLst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dirty="0"/>
              <a:t>I’m proud to be an #ISPEBiotech conference speaker.</a:t>
            </a:r>
          </a:p>
        </p:txBody>
      </p:sp>
      <p:sp>
        <p:nvSpPr>
          <p:cNvPr id="2" name="TextBox 5">
            <a:extLst>
              <a:ext uri="{FF2B5EF4-FFF2-40B4-BE49-F238E27FC236}">
                <a16:creationId xmlns:a16="http://schemas.microsoft.com/office/drawing/2014/main" id="{DE908B22-08FF-FC7D-B078-A7D2EE230A5A}"/>
              </a:ext>
            </a:extLst>
          </p:cNvPr>
          <p:cNvSpPr txBox="1"/>
          <p:nvPr/>
        </p:nvSpPr>
        <p:spPr>
          <a:xfrm>
            <a:off x="629773" y="3750617"/>
            <a:ext cx="8343953" cy="4616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4400">
                <a:solidFill>
                  <a:srgbClr val="FFFFFF"/>
                </a:solidFill>
                <a:effectLst>
                  <a:outerShdw blurRad="50800" dist="38100" dir="5400000" rotWithShape="0">
                    <a:srgbClr val="000000">
                      <a:alpha val="40000"/>
                    </a:srgbClr>
                  </a:outerShdw>
                </a:effectLst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2-3 JUNE  |  BOSTON, MA, USA</a:t>
            </a:r>
            <a:endParaRPr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0000FF"/>
      </a:hlink>
      <a:folHlink>
        <a:srgbClr val="FF00FF"/>
      </a:folHlink>
    </a:clrScheme>
    <a:fontScheme name="office theme">
      <a:majorFont>
        <a:latin typeface="Aptos"/>
        <a:ea typeface="Aptos"/>
        <a:cs typeface="Aptos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905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Apto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905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Apto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0000FF"/>
      </a:hlink>
      <a:folHlink>
        <a:srgbClr val="FF00FF"/>
      </a:folHlink>
    </a:clrScheme>
    <a:fontScheme name="office theme">
      <a:majorFont>
        <a:latin typeface="Aptos"/>
        <a:ea typeface="Aptos"/>
        <a:cs typeface="Aptos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905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Apto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905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Apto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opics xmlns="63a07502-40c2-4ade-b698-b5d90fd2a328" xsi:nil="true"/>
    <lcf76f155ced4ddcb4097134ff3c332f xmlns="63a07502-40c2-4ade-b698-b5d90fd2a328">
      <Terms xmlns="http://schemas.microsoft.com/office/infopath/2007/PartnerControls"/>
    </lcf76f155ced4ddcb4097134ff3c332f>
    <Link xmlns="63a07502-40c2-4ade-b698-b5d90fd2a328">
      <Url xsi:nil="true"/>
      <Description xsi:nil="true"/>
    </Link>
    <TaxCatchAll xmlns="6a12aab8-b0ff-4727-8448-ad62d66df384" xsi:nil="true"/>
    <Image xmlns="63a07502-40c2-4ade-b698-b5d90fd2a328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5805A5B071A984A90F6940D76E08632" ma:contentTypeVersion="18" ma:contentTypeDescription="Create a new document." ma:contentTypeScope="" ma:versionID="2631a186879909d944baf6711805cfa4">
  <xsd:schema xmlns:xsd="http://www.w3.org/2001/XMLSchema" xmlns:xs="http://www.w3.org/2001/XMLSchema" xmlns:p="http://schemas.microsoft.com/office/2006/metadata/properties" xmlns:ns2="63a07502-40c2-4ade-b698-b5d90fd2a328" xmlns:ns3="6a12aab8-b0ff-4727-8448-ad62d66df384" targetNamespace="http://schemas.microsoft.com/office/2006/metadata/properties" ma:root="true" ma:fieldsID="8d70155023567f929d3ae8644f3cac23" ns2:_="" ns3:_="">
    <xsd:import namespace="63a07502-40c2-4ade-b698-b5d90fd2a328"/>
    <xsd:import namespace="6a12aab8-b0ff-4727-8448-ad62d66df38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MediaServiceSearchProperties" minOccurs="0"/>
                <xsd:element ref="ns2:MediaLengthInSeconds" minOccurs="0"/>
                <xsd:element ref="ns3:SharedWithUsers" minOccurs="0"/>
                <xsd:element ref="ns3:SharedWithDetails" minOccurs="0"/>
                <xsd:element ref="ns2:Image" minOccurs="0"/>
                <xsd:element ref="ns2:Link" minOccurs="0"/>
                <xsd:element ref="ns2:MediaServiceObjectDetectorVersions" minOccurs="0"/>
                <xsd:element ref="ns2:Topic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3a07502-40c2-4ade-b698-b5d90fd2a32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Image Tags" ma:readOnly="false" ma:fieldId="{5cf76f15-5ced-4ddc-b409-7134ff3c332f}" ma:taxonomyMulti="true" ma:sspId="e24a1ca0-94a0-49da-8387-66537477a47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dexed="true" ma:internalName="MediaServiceLocation" ma:readOnly="true">
      <xsd:simpleType>
        <xsd:restriction base="dms:Text"/>
      </xsd:simpleType>
    </xsd:element>
    <xsd:element name="MediaServiceSearchProperties" ma:index="18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Image" ma:index="22" nillable="true" ma:displayName="Image" ma:format="Thumbnail" ma:internalName="Image">
      <xsd:simpleType>
        <xsd:restriction base="dms:Unknown"/>
      </xsd:simpleType>
    </xsd:element>
    <xsd:element name="Link" ma:index="23" nillable="true" ma:displayName="Link" ma:format="Hyperlink" ma:internalName="Link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Topics" ma:index="25" nillable="true" ma:displayName="Topics" ma:format="Dropdown" ma:internalName="Topics">
      <xsd:simpleType>
        <xsd:restriction base="dms:Choice">
          <xsd:enumeration value="AI "/>
          <xsd:enumeration value="Adv. Manf"/>
          <xsd:enumeration value="Biotech"/>
          <xsd:enumeration value="Choice 4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a12aab8-b0ff-4727-8448-ad62d66df384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61dc3cb9-a04e-47e2-8a9f-7b3da929b692}" ma:internalName="TaxCatchAll" ma:showField="CatchAllData" ma:web="6a12aab8-b0ff-4727-8448-ad62d66df38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68E11D2-434C-4449-BE1E-4FF352BA2D1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A030E82-35DC-4109-A95F-3D906D0163D8}">
  <ds:schemaRefs>
    <ds:schemaRef ds:uri="http://purl.org/dc/terms/"/>
    <ds:schemaRef ds:uri="http://schemas.openxmlformats.org/package/2006/metadata/core-properties"/>
    <ds:schemaRef ds:uri="http://schemas.microsoft.com/office/2006/metadata/properties"/>
    <ds:schemaRef ds:uri="http://www.w3.org/XML/1998/namespace"/>
    <ds:schemaRef ds:uri="http://schemas.microsoft.com/office/2006/documentManagement/types"/>
    <ds:schemaRef ds:uri="http://purl.org/dc/elements/1.1/"/>
    <ds:schemaRef ds:uri="6a12aab8-b0ff-4727-8448-ad62d66df384"/>
    <ds:schemaRef ds:uri="http://purl.org/dc/dcmitype/"/>
    <ds:schemaRef ds:uri="http://schemas.microsoft.com/office/infopath/2007/PartnerControls"/>
    <ds:schemaRef ds:uri="63a07502-40c2-4ade-b698-b5d90fd2a328"/>
  </ds:schemaRefs>
</ds:datastoreItem>
</file>

<file path=customXml/itemProps3.xml><?xml version="1.0" encoding="utf-8"?>
<ds:datastoreItem xmlns:ds="http://schemas.openxmlformats.org/officeDocument/2006/customXml" ds:itemID="{60BA6E17-02CF-45AC-B2B7-32D8E1D4614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3a07502-40c2-4ade-b698-b5d90fd2a328"/>
    <ds:schemaRef ds:uri="6a12aab8-b0ff-4727-8448-ad62d66df38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</Words>
  <Application>Microsoft Office PowerPoint</Application>
  <PresentationFormat>Custom</PresentationFormat>
  <Paragraphs>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Lauren Fowler</dc:creator>
  <cp:lastModifiedBy>Lauren Fowler</cp:lastModifiedBy>
  <cp:revision>2</cp:revision>
  <dcterms:modified xsi:type="dcterms:W3CDTF">2025-02-18T18:51:11Z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0x01010065805A5B071A984A90F6940D76E08632</vt:lpwstr>
  </property>
  <property fmtid="{D5CDD505-2E9C-101B-9397-08002B2CF9AE}" pid="3" name="MediaServiceImageTags">
    <vt:lpwstr/>
  </property>
</Properties>
</file>