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9"/>
  </p:handout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0F9E40-AE5B-7CFB-7BAC-744A74287795}" name="Lauren Fowler" initials="LF" userId="S::lfowler@ispe.org::c4d88f1b-a58f-475b-8ffa-9d1ab62c7f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4FB18-3839-4B4F-87F2-C3B71E50D734}" v="21" dt="2024-10-30T12:22:40.447"/>
    <p1510:client id="{DD82CAFC-023E-A2D1-30C5-CFFBB676AE5A}" v="3" dt="2024-10-30T12:16:4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96A2FA-C4C0-8571-F37B-D1A9A593D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15E32-BC22-0C72-82E0-D0E11C15EC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6B12-BA4B-460B-9C51-041D05F22E3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960C1-03EB-7BD3-2700-EF9CEF01F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92FFB-F0BD-3670-B805-6317AD8C5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B98D-5E01-4FD9-9535-DCF5B6CD5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A63EB-01AC-F84C-AE4B-FE90BD788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315D6B-BE69-9649-8981-D6CF10C19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82D47-4E0D-FF4B-9C47-62D49C804B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47C31-398B-2B4C-BE59-00B856C4EBFC}"/>
              </a:ext>
            </a:extLst>
          </p:cNvPr>
          <p:cNvSpPr/>
          <p:nvPr userDrawn="1"/>
        </p:nvSpPr>
        <p:spPr>
          <a:xfrm>
            <a:off x="5974812" y="3244334"/>
            <a:ext cx="43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2F826-37E7-CA46-B05A-7A25E8C6F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47C31-398B-2B4C-BE59-00B856C4EBFC}"/>
              </a:ext>
            </a:extLst>
          </p:cNvPr>
          <p:cNvSpPr/>
          <p:nvPr userDrawn="1"/>
        </p:nvSpPr>
        <p:spPr>
          <a:xfrm>
            <a:off x="5974812" y="3244334"/>
            <a:ext cx="4352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2F826-37E7-CA46-B05A-7A25E8C6F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6FB6FE10-C9C5-5F48-63F3-0F5AB90A5241}"/>
              </a:ext>
            </a:extLst>
          </p:cNvPr>
          <p:cNvSpPr txBox="1">
            <a:spLocks/>
          </p:cNvSpPr>
          <p:nvPr userDrawn="1"/>
        </p:nvSpPr>
        <p:spPr>
          <a:xfrm>
            <a:off x="1" y="1197204"/>
            <a:ext cx="9173496" cy="49794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0865" lvl="1" indent="0">
              <a:buFont typeface="Wingdings" pitchFamily="2" charset="2"/>
              <a:buNone/>
            </a:pPr>
            <a:endParaRPr lang="en-US" dirty="0">
              <a:cs typeface="Arial"/>
            </a:endParaRP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Open the ISPE app 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Log in using your existing ISPE credentials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Tap “Conferences” 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Tap “2025 Aseptic Conference” 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Tap “Sessions &amp; Agenda” 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Find this session you're attending</a:t>
            </a:r>
          </a:p>
          <a:p>
            <a:pPr marL="1028065" lvl="1" indent="-457200">
              <a:buFont typeface="+mj-lt"/>
              <a:buAutoNum type="arabicPeriod"/>
            </a:pPr>
            <a:r>
              <a:rPr lang="en-US" sz="3000" dirty="0">
                <a:cs typeface="Arial"/>
              </a:rPr>
              <a:t>Tap “Evaluation” </a:t>
            </a:r>
          </a:p>
          <a:p>
            <a:pPr marL="1028065" lvl="1" indent="-457200">
              <a:buAutoNum type="arabicPeriod"/>
            </a:pPr>
            <a:r>
              <a:rPr lang="en-US" sz="3000" dirty="0">
                <a:cs typeface="Arial"/>
              </a:rPr>
              <a:t>Complete the questions and tap "Submit"</a:t>
            </a:r>
          </a:p>
          <a:p>
            <a:pPr marL="1028065" lvl="1" indent="-457200">
              <a:buFont typeface="+mj-lt"/>
              <a:buAutoNum type="arabicPeriod"/>
            </a:pPr>
            <a:endParaRPr lang="en-US" sz="30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ECBEF-E6D6-70F7-3DB9-A689B471891B}"/>
              </a:ext>
            </a:extLst>
          </p:cNvPr>
          <p:cNvSpPr txBox="1"/>
          <p:nvPr userDrawn="1"/>
        </p:nvSpPr>
        <p:spPr>
          <a:xfrm>
            <a:off x="595915" y="515903"/>
            <a:ext cx="7555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7EB2"/>
                </a:solidFill>
                <a:cs typeface="Arial"/>
              </a:rPr>
              <a:t>Rate the Session and Speaker!	</a:t>
            </a:r>
            <a:endParaRPr lang="en-US" sz="4000" b="1">
              <a:solidFill>
                <a:srgbClr val="007EB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5F6D0-3A51-708B-222C-DADD795F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46" y="-139272"/>
            <a:ext cx="4900712" cy="6342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554BD-0460-497A-D96D-2F156C87A9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6025" y="2341010"/>
            <a:ext cx="2355273" cy="23552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D380E9-10AE-A3C6-B0D9-8E27FA904DFA}"/>
              </a:ext>
            </a:extLst>
          </p:cNvPr>
          <p:cNvSpPr txBox="1"/>
          <p:nvPr userDrawn="1"/>
        </p:nvSpPr>
        <p:spPr>
          <a:xfrm>
            <a:off x="8947462" y="1441696"/>
            <a:ext cx="220249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+mn-lt"/>
                <a:cs typeface="Arial"/>
              </a:rPr>
              <a:t>DOWNLOAD THE FREE ISPE APP!</a:t>
            </a:r>
          </a:p>
        </p:txBody>
      </p:sp>
    </p:spTree>
    <p:extLst>
      <p:ext uri="{BB962C8B-B14F-4D97-AF65-F5344CB8AC3E}">
        <p14:creationId xmlns:p14="http://schemas.microsoft.com/office/powerpoint/2010/main" val="205691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4441D-8DA4-4B47-A632-04FDA798661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9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A6F2EB-096F-1F44-854E-589258A0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A6CC-827B-1244-9B74-A86DC816D6F7}"/>
              </a:ext>
            </a:extLst>
          </p:cNvPr>
          <p:cNvSpPr txBox="1">
            <a:spLocks/>
          </p:cNvSpPr>
          <p:nvPr/>
        </p:nvSpPr>
        <p:spPr>
          <a:xfrm>
            <a:off x="858795" y="33307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>
                <a:solidFill>
                  <a:srgbClr val="007EB2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102E81-BF2E-9C4C-B636-B790388E7ADB}"/>
              </a:ext>
            </a:extLst>
          </p:cNvPr>
          <p:cNvSpPr txBox="1">
            <a:spLocks/>
          </p:cNvSpPr>
          <p:nvPr/>
        </p:nvSpPr>
        <p:spPr>
          <a:xfrm>
            <a:off x="856736" y="4498460"/>
            <a:ext cx="10514174" cy="1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22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DAFBC59-6183-3F4F-899C-2747C6F22953}"/>
              </a:ext>
            </a:extLst>
          </p:cNvPr>
          <p:cNvSpPr txBox="1">
            <a:spLocks/>
          </p:cNvSpPr>
          <p:nvPr/>
        </p:nvSpPr>
        <p:spPr>
          <a:xfrm>
            <a:off x="381000" y="686401"/>
            <a:ext cx="11430000" cy="1031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solidFill>
                  <a:srgbClr val="007EB2"/>
                </a:solidFill>
                <a:latin typeface="Arial"/>
                <a:cs typeface="Calibri Light"/>
              </a:rPr>
              <a:t>Title</a:t>
            </a:r>
            <a:endParaRPr lang="en-US">
              <a:solidFill>
                <a:srgbClr val="007EB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3B69E1-D0BF-744E-A354-EBDE10135560}"/>
              </a:ext>
            </a:extLst>
          </p:cNvPr>
          <p:cNvSpPr txBox="1">
            <a:spLocks/>
          </p:cNvSpPr>
          <p:nvPr/>
        </p:nvSpPr>
        <p:spPr>
          <a:xfrm>
            <a:off x="381000" y="1755347"/>
            <a:ext cx="11430000" cy="4200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Paragraph Copy</a:t>
            </a:r>
            <a:endParaRPr lang="en-CA"/>
          </a:p>
          <a:p>
            <a:pPr lvl="1"/>
            <a:r>
              <a:rPr lang="en-US"/>
              <a:t>Second level</a:t>
            </a:r>
            <a:endParaRPr lang="en-US" dirty="0">
              <a:cs typeface="Calibri"/>
            </a:endParaRPr>
          </a:p>
          <a:p>
            <a:pPr lvl="2"/>
            <a:r>
              <a:rPr lang="en-US"/>
              <a:t>Third level</a:t>
            </a:r>
            <a:endParaRPr lang="en-US" dirty="0">
              <a:cs typeface="Calibri"/>
            </a:endParaRPr>
          </a:p>
          <a:p>
            <a:pPr lvl="3"/>
            <a:r>
              <a:rPr lang="en-US"/>
              <a:t>Fourth level</a:t>
            </a:r>
            <a:endParaRPr lang="en-US" dirty="0">
              <a:cs typeface="Calibri"/>
            </a:endParaRPr>
          </a:p>
          <a:p>
            <a:pPr lvl="4"/>
            <a:r>
              <a:rPr lang="en-US"/>
              <a:t>Fifth </a:t>
            </a:r>
            <a:r>
              <a:rPr lang="en-US" dirty="0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6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4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7" ma:contentTypeDescription="Create a new document." ma:contentTypeScope="" ma:versionID="6f30840b7ad4d7eda3fe91961e9529d8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fc27a1229d417e2de76617f12b6052ef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</documentManagement>
</p:properties>
</file>

<file path=customXml/itemProps1.xml><?xml version="1.0" encoding="utf-8"?>
<ds:datastoreItem xmlns:ds="http://schemas.openxmlformats.org/officeDocument/2006/customXml" ds:itemID="{33288230-2182-4DB7-B1C9-03F11549BE4D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60C18-11E2-4581-8323-05F50BF6461C}">
  <ds:schemaRefs>
    <ds:schemaRef ds:uri="6a12aab8-b0ff-4727-8448-ad62d66df384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63a07502-40c2-4ade-b698-b5d90fd2a328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Fowler</dc:creator>
  <cp:lastModifiedBy>Belle McCreless</cp:lastModifiedBy>
  <cp:revision>1</cp:revision>
  <dcterms:created xsi:type="dcterms:W3CDTF">2023-09-12T01:55:50Z</dcterms:created>
  <dcterms:modified xsi:type="dcterms:W3CDTF">2024-10-30T12:22:40Z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