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61" r:id="rId5"/>
    <p:sldId id="262" r:id="rId6"/>
    <p:sldId id="263" r:id="rId7"/>
    <p:sldId id="266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C1C2DD-BDB2-43E9-BB3D-486F0C853B3C}" v="5" dt="2025-03-21T14:13:45.13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30397A-2B41-F86B-7619-75CED319A0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F9DB579-BEF8-2B09-E2C6-7453914F4A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74874" y="2297958"/>
            <a:ext cx="9239251" cy="200025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kumimoji="0" lang="en-US" sz="6000" b="1" i="0" u="none" strike="noStrike" cap="none" spc="0" normalizeH="0" baseline="0" dirty="0">
                <a:ln>
                  <a:noFill/>
                </a:ln>
                <a:solidFill>
                  <a:srgbClr val="003068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CF205A3-E4EE-BB83-6D1F-2BD6F710B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4875" y="4298208"/>
            <a:ext cx="9239250" cy="1428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FontTx/>
              <a:buNone/>
              <a:defRPr sz="2400" b="0"/>
            </a:lvl1pPr>
            <a:lvl2pPr marL="457200" indent="0" algn="r">
              <a:buFontTx/>
              <a:buNone/>
              <a:defRPr/>
            </a:lvl2pPr>
            <a:lvl3pPr marL="914400" indent="0" algn="r">
              <a:buFontTx/>
              <a:buNone/>
              <a:defRPr/>
            </a:lvl3pPr>
            <a:lvl4pPr marL="1371600" indent="0" algn="r">
              <a:buFontTx/>
              <a:buNone/>
              <a:defRPr/>
            </a:lvl4pPr>
            <a:lvl5pPr marL="1828800" indent="0" algn="r">
              <a:buFontTx/>
              <a:buNone/>
              <a:defRPr/>
            </a:lvl5pPr>
          </a:lstStyle>
          <a:p>
            <a:pPr algn="r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 Light"/>
              </a:rPr>
              <a:t>Paragraph Copy</a:t>
            </a:r>
          </a:p>
          <a:p>
            <a:pPr algn="r"/>
            <a:endParaRPr lang="en-US" sz="28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F474C5-202D-FBEE-725B-E16D43D300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4201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EE1811-A411-FA1C-D66B-893054E2D851}"/>
              </a:ext>
            </a:extLst>
          </p:cNvPr>
          <p:cNvSpPr/>
          <p:nvPr userDrawn="1"/>
        </p:nvSpPr>
        <p:spPr>
          <a:xfrm>
            <a:off x="0" y="1"/>
            <a:ext cx="1223942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0" name="Rectangle 6"/>
          <p:cNvSpPr txBox="1"/>
          <p:nvPr/>
        </p:nvSpPr>
        <p:spPr>
          <a:xfrm>
            <a:off x="6020532" y="3244333"/>
            <a:ext cx="4261459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B39E785-AD9E-5D53-94C3-F1D1CF0AFB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124" y="435188"/>
            <a:ext cx="11392430" cy="903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4000" b="1">
                <a:solidFill>
                  <a:srgbClr val="0030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1DA4EDC3-8167-B752-BB55-D7233EDF87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0125" y="1524000"/>
            <a:ext cx="11392429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Paragraph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992F1B-FE57-455A-E6FE-0802DE6DA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9181"/>
            <a:ext cx="12239420" cy="63746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CACC9E-74B8-F111-8E83-CBCA833AEF63}"/>
              </a:ext>
            </a:extLst>
          </p:cNvPr>
          <p:cNvSpPr/>
          <p:nvPr userDrawn="1"/>
        </p:nvSpPr>
        <p:spPr>
          <a:xfrm>
            <a:off x="0" y="1"/>
            <a:ext cx="12239420" cy="685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9" name="Rectangle 6"/>
          <p:cNvSpPr txBox="1"/>
          <p:nvPr/>
        </p:nvSpPr>
        <p:spPr>
          <a:xfrm>
            <a:off x="6020532" y="3244333"/>
            <a:ext cx="4261459" cy="383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 </a:t>
            </a:r>
          </a:p>
        </p:txBody>
      </p:sp>
      <p:grpSp>
        <p:nvGrpSpPr>
          <p:cNvPr id="113" name="Group 3"/>
          <p:cNvGrpSpPr/>
          <p:nvPr/>
        </p:nvGrpSpPr>
        <p:grpSpPr>
          <a:xfrm>
            <a:off x="8434396" y="859115"/>
            <a:ext cx="3716073" cy="4809033"/>
            <a:chOff x="0" y="0"/>
            <a:chExt cx="3716071" cy="4809032"/>
          </a:xfrm>
        </p:grpSpPr>
        <p:pic>
          <p:nvPicPr>
            <p:cNvPr id="110" name="Picture 2" descr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3716072" cy="48090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1" name="Picture 7" descr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248" y="2123125"/>
              <a:ext cx="1507575" cy="15075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2" name="TextBox 8"/>
            <p:cNvSpPr txBox="1"/>
            <p:nvPr/>
          </p:nvSpPr>
          <p:spPr>
            <a:xfrm>
              <a:off x="934351" y="1099833"/>
              <a:ext cx="1847367" cy="917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DOWNLOAD</a:t>
              </a:r>
            </a:p>
            <a:p>
              <a:pPr algn="ctr">
                <a:defRPr b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r>
                <a:t> THE FREE ISPE MOBILE APP</a:t>
              </a:r>
            </a:p>
          </p:txBody>
        </p:sp>
      </p:grpSp>
      <p:sp>
        <p:nvSpPr>
          <p:cNvPr id="114" name="Subtitle 2"/>
          <p:cNvSpPr txBox="1"/>
          <p:nvPr/>
        </p:nvSpPr>
        <p:spPr>
          <a:xfrm>
            <a:off x="45720" y="1197205"/>
            <a:ext cx="9082058" cy="380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1" indent="570865" defTabSz="761970">
              <a:lnSpc>
                <a:spcPct val="90000"/>
              </a:lnSpc>
              <a:spcBef>
                <a:spcPts val="400"/>
              </a:spcBef>
              <a:defRPr sz="16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  <a:p>
            <a:pPr marL="1028063" lvl="1" indent="-457200" defTabSz="761970">
              <a:lnSpc>
                <a:spcPct val="90000"/>
              </a:lnSpc>
              <a:spcBef>
                <a:spcPts val="400"/>
              </a:spcBef>
              <a:buClr>
                <a:srgbClr val="003068"/>
              </a:buClr>
              <a:buSzPct val="100000"/>
              <a:buAutoNum type="arabicPeriod"/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Open the ISPE app </a:t>
            </a:r>
            <a:endParaRPr sz="2000"/>
          </a:p>
          <a:p>
            <a:pPr marL="1028063" lvl="1" indent="-457200" defTabSz="761970">
              <a:lnSpc>
                <a:spcPct val="90000"/>
              </a:lnSpc>
              <a:spcBef>
                <a:spcPts val="400"/>
              </a:spcBef>
              <a:buClr>
                <a:srgbClr val="003068"/>
              </a:buClr>
              <a:buSzPct val="100000"/>
              <a:buAutoNum type="arabicPeriod"/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Log in using your existing ISPE credentials</a:t>
            </a:r>
            <a:endParaRPr sz="2000"/>
          </a:p>
          <a:p>
            <a:pPr marL="1028063" lvl="1" indent="-457200" defTabSz="761970">
              <a:lnSpc>
                <a:spcPct val="90000"/>
              </a:lnSpc>
              <a:spcBef>
                <a:spcPts val="400"/>
              </a:spcBef>
              <a:buClr>
                <a:srgbClr val="003068"/>
              </a:buClr>
              <a:buSzPct val="100000"/>
              <a:buAutoNum type="arabicPeriod"/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Tap “Conferences” </a:t>
            </a:r>
            <a:endParaRPr sz="2000"/>
          </a:p>
          <a:p>
            <a:pPr marL="1028063" lvl="1" indent="-457200" defTabSz="761970">
              <a:lnSpc>
                <a:spcPct val="90000"/>
              </a:lnSpc>
              <a:spcBef>
                <a:spcPts val="400"/>
              </a:spcBef>
              <a:buClr>
                <a:srgbClr val="003068"/>
              </a:buClr>
              <a:buSzPct val="100000"/>
              <a:buAutoNum type="arabicPeriod"/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Tap “2025 ISPE Annual Meeting &amp; Expo” </a:t>
            </a:r>
            <a:endParaRPr sz="2000"/>
          </a:p>
          <a:p>
            <a:pPr marL="1028063" lvl="1" indent="-457200" defTabSz="761970">
              <a:lnSpc>
                <a:spcPct val="90000"/>
              </a:lnSpc>
              <a:spcBef>
                <a:spcPts val="400"/>
              </a:spcBef>
              <a:buClr>
                <a:srgbClr val="003068"/>
              </a:buClr>
              <a:buSzPct val="100000"/>
              <a:buAutoNum type="arabicPeriod"/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Tap “Sessions &amp; Agenda” </a:t>
            </a:r>
            <a:endParaRPr sz="2000"/>
          </a:p>
          <a:p>
            <a:pPr marL="1028063" lvl="1" indent="-457200" defTabSz="761970">
              <a:lnSpc>
                <a:spcPct val="90000"/>
              </a:lnSpc>
              <a:spcBef>
                <a:spcPts val="400"/>
              </a:spcBef>
              <a:buClr>
                <a:srgbClr val="003068"/>
              </a:buClr>
              <a:buSzPct val="100000"/>
              <a:buAutoNum type="arabicPeriod"/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Find this session you're attending</a:t>
            </a:r>
            <a:endParaRPr sz="2000"/>
          </a:p>
          <a:p>
            <a:pPr marL="1028063" lvl="1" indent="-457200" defTabSz="761970">
              <a:lnSpc>
                <a:spcPct val="90000"/>
              </a:lnSpc>
              <a:spcBef>
                <a:spcPts val="400"/>
              </a:spcBef>
              <a:buClr>
                <a:srgbClr val="003068"/>
              </a:buClr>
              <a:buSzPct val="100000"/>
              <a:buAutoNum type="arabicPeriod"/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Tap “Evaluation” </a:t>
            </a:r>
            <a:endParaRPr sz="2000"/>
          </a:p>
          <a:p>
            <a:pPr marL="1028063" lvl="1" indent="-457200" defTabSz="761970">
              <a:lnSpc>
                <a:spcPct val="90000"/>
              </a:lnSpc>
              <a:spcBef>
                <a:spcPts val="400"/>
              </a:spcBef>
              <a:buClr>
                <a:srgbClr val="003068"/>
              </a:buClr>
              <a:buSzPct val="100000"/>
              <a:buAutoNum type="arabicPeriod"/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t>Complete the questions and tap "Submit"</a:t>
            </a:r>
            <a:endParaRPr sz="2000"/>
          </a:p>
          <a:p>
            <a:pPr marL="1028063" lvl="1" indent="-457200" defTabSz="761970">
              <a:lnSpc>
                <a:spcPct val="90000"/>
              </a:lnSpc>
              <a:spcBef>
                <a:spcPts val="400"/>
              </a:spcBef>
              <a:buClr>
                <a:srgbClr val="003068"/>
              </a:buClr>
              <a:buSzPct val="100000"/>
              <a:buAutoNum type="arabicPeriod"/>
              <a:defRPr sz="2400">
                <a:solidFill>
                  <a:srgbClr val="44546A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2000"/>
          </a:p>
        </p:txBody>
      </p:sp>
      <p:sp>
        <p:nvSpPr>
          <p:cNvPr id="115" name="TextBox 12"/>
          <p:cNvSpPr txBox="1"/>
          <p:nvPr/>
        </p:nvSpPr>
        <p:spPr>
          <a:xfrm>
            <a:off x="540244" y="383558"/>
            <a:ext cx="8368978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 b="1">
                <a:solidFill>
                  <a:srgbClr val="00306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Rate the Session and Speaker!</a:t>
            </a:r>
            <a: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6BFD0-FCB8-1E08-3767-478627554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9181"/>
            <a:ext cx="12239420" cy="637469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 descr="A blue and yellow background with text&#10;&#10;Description automatically generated">
            <a:extLst>
              <a:ext uri="{FF2B5EF4-FFF2-40B4-BE49-F238E27FC236}">
                <a16:creationId xmlns:a16="http://schemas.microsoft.com/office/drawing/2014/main" id="{136ABC5D-978E-6708-241B-CF0E78DBE3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9" r:id="rId3"/>
    <p:sldLayoutId id="2147483660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3851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ED8D9B-929D-4B4F-CC3E-74A3509430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97012-BC86-C4A5-3968-825D9A5546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879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537F3A-90DE-1CC0-E176-B930AA3C0E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C82C4-C050-F07E-E30C-5AB4576CF3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3902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34190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805A5B071A984A90F6940D76E08632" ma:contentTypeVersion="18" ma:contentTypeDescription="Create a new document." ma:contentTypeScope="" ma:versionID="2631a186879909d944baf6711805cfa4">
  <xsd:schema xmlns:xsd="http://www.w3.org/2001/XMLSchema" xmlns:xs="http://www.w3.org/2001/XMLSchema" xmlns:p="http://schemas.microsoft.com/office/2006/metadata/properties" xmlns:ns2="63a07502-40c2-4ade-b698-b5d90fd2a328" xmlns:ns3="6a12aab8-b0ff-4727-8448-ad62d66df384" targetNamespace="http://schemas.microsoft.com/office/2006/metadata/properties" ma:root="true" ma:fieldsID="8d70155023567f929d3ae8644f3cac23" ns2:_="" ns3:_="">
    <xsd:import namespace="63a07502-40c2-4ade-b698-b5d90fd2a328"/>
    <xsd:import namespace="6a12aab8-b0ff-4727-8448-ad62d66df3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Image" minOccurs="0"/>
                <xsd:element ref="ns2:Link" minOccurs="0"/>
                <xsd:element ref="ns2:MediaServiceObjectDetectorVersions" minOccurs="0"/>
                <xsd:element ref="ns2:Topic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07502-40c2-4ade-b698-b5d90fd2a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24a1ca0-94a0-49da-8387-66537477a4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Link" ma:index="23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opics" ma:index="25" nillable="true" ma:displayName="Topics" ma:format="Dropdown" ma:internalName="Topics">
      <xsd:simpleType>
        <xsd:restriction base="dms:Choice">
          <xsd:enumeration value="AI "/>
          <xsd:enumeration value="Adv. Manf"/>
          <xsd:enumeration value="Biotech"/>
          <xsd:enumeration value="Choice 4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2aab8-b0ff-4727-8448-ad62d66df38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1dc3cb9-a04e-47e2-8a9f-7b3da929b692}" ma:internalName="TaxCatchAll" ma:showField="CatchAllData" ma:web="6a12aab8-b0ff-4727-8448-ad62d66df3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s xmlns="63a07502-40c2-4ade-b698-b5d90fd2a328" xsi:nil="true"/>
    <lcf76f155ced4ddcb4097134ff3c332f xmlns="63a07502-40c2-4ade-b698-b5d90fd2a328">
      <Terms xmlns="http://schemas.microsoft.com/office/infopath/2007/PartnerControls"/>
    </lcf76f155ced4ddcb4097134ff3c332f>
    <Link xmlns="63a07502-40c2-4ade-b698-b5d90fd2a328">
      <Url xsi:nil="true"/>
      <Description xsi:nil="true"/>
    </Link>
    <TaxCatchAll xmlns="6a12aab8-b0ff-4727-8448-ad62d66df384" xsi:nil="true"/>
    <Image xmlns="63a07502-40c2-4ade-b698-b5d90fd2a328" xsi:nil="true"/>
  </documentManagement>
</p:properties>
</file>

<file path=customXml/itemProps1.xml><?xml version="1.0" encoding="utf-8"?>
<ds:datastoreItem xmlns:ds="http://schemas.openxmlformats.org/officeDocument/2006/customXml" ds:itemID="{C0D4E87C-4CC5-4A80-B34E-D004D82ABCC0}">
  <ds:schemaRefs>
    <ds:schemaRef ds:uri="63a07502-40c2-4ade-b698-b5d90fd2a328"/>
    <ds:schemaRef ds:uri="6a12aab8-b0ff-4727-8448-ad62d66df3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6F81337-2B7F-4BA3-8A9B-5710369C9B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045511-3020-466E-BCC0-9A652D5CEAD9}">
  <ds:schemaRefs>
    <ds:schemaRef ds:uri="63a07502-40c2-4ade-b698-b5d90fd2a328"/>
    <ds:schemaRef ds:uri="6a12aab8-b0ff-4727-8448-ad62d66df3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Andee Penry</dc:creator>
  <cp:lastModifiedBy>Andee Penry</cp:lastModifiedBy>
  <cp:revision>3</cp:revision>
  <dcterms:modified xsi:type="dcterms:W3CDTF">2025-03-27T16:24:29Z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0x01010065805A5B071A984A90F6940D76E08632</vt:lpwstr>
  </property>
  <property fmtid="{D5CDD505-2E9C-101B-9397-08002B2CF9AE}" pid="3" name="MediaServiceImageTags">
    <vt:lpwstr/>
  </property>
</Properties>
</file>