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4"/>
  </p:sldMasterIdLst>
  <p:notesMasterIdLst>
    <p:notesMasterId r:id="rId7"/>
  </p:notesMasterIdLst>
  <p:sldIdLst>
    <p:sldId id="257" r:id="rId5"/>
    <p:sldId id="258" r:id="rId6"/>
  </p:sldIdLst>
  <p:sldSz cx="15240000" cy="79629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1pPr>
    <a:lvl2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2pPr>
    <a:lvl3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3pPr>
    <a:lvl4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4pPr>
    <a:lvl5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5pPr>
    <a:lvl6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6pPr>
    <a:lvl7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7pPr>
    <a:lvl8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8pPr>
    <a:lvl9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AC38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6DDFE47-73A9-4496-AE57-50E40C39911B}" v="9" dt="2025-03-13T16:07:33.763"/>
  </p1510:revLst>
</p1510:revInfo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D1D8"/>
          </a:solidFill>
        </a:fill>
      </a:tcStyle>
    </a:wholeTbl>
    <a:band2H>
      <a:tcTxStyle/>
      <a:tcStyle>
        <a:tcBdr/>
        <a:fill>
          <a:solidFill>
            <a:srgbClr val="E7E9EC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BD3CB"/>
          </a:solidFill>
        </a:fill>
      </a:tcStyle>
    </a:wholeTbl>
    <a:band2H>
      <a:tcTxStyle/>
      <a:tcStyle>
        <a:tcBdr/>
        <a:fill>
          <a:solidFill>
            <a:srgbClr val="E7EAE7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FE1CC"/>
          </a:solidFill>
        </a:fill>
      </a:tcStyle>
    </a:wholeTbl>
    <a:band2H>
      <a:tcTxStyle/>
      <a:tcStyle>
        <a:tcBdr/>
        <a:fill>
          <a:solidFill>
            <a:srgbClr val="E8F0E7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lastRow>
    <a:fir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7"/>
    <p:restoredTop sz="94675"/>
  </p:normalViewPr>
  <p:slideViewPr>
    <p:cSldViewPr snapToGrid="0">
      <p:cViewPr varScale="1">
        <p:scale>
          <a:sx n="81" d="100"/>
          <a:sy n="81" d="100"/>
        </p:scale>
        <p:origin x="34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13" Type="http://schemas.microsoft.com/office/2015/10/relationships/revisionInfo" Target="revisionInfo.xml"/><Relationship Id="rId3" Type="http://schemas.openxmlformats.org/officeDocument/2006/relationships/customXml" Target="../customXml/item3.xml"/><Relationship Id="rId7" Type="http://schemas.openxmlformats.org/officeDocument/2006/relationships/notesMaster" Target="notesMasters/notesMaster1.xml"/><Relationship Id="rId12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tableStyles" Target="tableStyles.xml"/><Relationship Id="rId5" Type="http://schemas.openxmlformats.org/officeDocument/2006/relationships/slide" Target="slides/slide1.xml"/><Relationship Id="rId10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Lauren Fowler" userId="c4d88f1b-a58f-475b-8ffa-9d1ab62c7fde" providerId="ADAL" clId="{286410B1-0547-4E1D-AB71-C68F95F81848}"/>
    <pc:docChg chg="undo custSel addSld modSld modMainMaster">
      <pc:chgData name="Lauren Fowler" userId="c4d88f1b-a58f-475b-8ffa-9d1ab62c7fde" providerId="ADAL" clId="{286410B1-0547-4E1D-AB71-C68F95F81848}" dt="2025-01-30T18:57:38.099" v="69"/>
      <pc:docMkLst>
        <pc:docMk/>
      </pc:docMkLst>
      <pc:sldChg chg="addSp delSp modSp mod">
        <pc:chgData name="Lauren Fowler" userId="c4d88f1b-a58f-475b-8ffa-9d1ab62c7fde" providerId="ADAL" clId="{286410B1-0547-4E1D-AB71-C68F95F81848}" dt="2025-01-30T18:57:38.099" v="69"/>
        <pc:sldMkLst>
          <pc:docMk/>
          <pc:sldMk cId="0" sldId="256"/>
        </pc:sldMkLst>
      </pc:sldChg>
      <pc:sldChg chg="addSp delSp modSp add mod">
        <pc:chgData name="Lauren Fowler" userId="c4d88f1b-a58f-475b-8ffa-9d1ab62c7fde" providerId="ADAL" clId="{286410B1-0547-4E1D-AB71-C68F95F81848}" dt="2025-01-30T18:57:32.889" v="66"/>
        <pc:sldMkLst>
          <pc:docMk/>
          <pc:sldMk cId="223138125" sldId="257"/>
        </pc:sldMkLst>
      </pc:sldChg>
      <pc:sldChg chg="addSp modSp add mod">
        <pc:chgData name="Lauren Fowler" userId="c4d88f1b-a58f-475b-8ffa-9d1ab62c7fde" providerId="ADAL" clId="{286410B1-0547-4E1D-AB71-C68F95F81848}" dt="2025-01-30T18:57:26.234" v="63" actId="164"/>
        <pc:sldMkLst>
          <pc:docMk/>
          <pc:sldMk cId="4027440132" sldId="258"/>
        </pc:sldMkLst>
      </pc:sldChg>
      <pc:sldMasterChg chg="addSp delSp modSp mod modSldLayout">
        <pc:chgData name="Lauren Fowler" userId="c4d88f1b-a58f-475b-8ffa-9d1ab62c7fde" providerId="ADAL" clId="{286410B1-0547-4E1D-AB71-C68F95F81848}" dt="2025-01-30T18:51:50.102" v="12" actId="18131"/>
        <pc:sldMasterMkLst>
          <pc:docMk/>
          <pc:sldMasterMk cId="0" sldId="2147483648"/>
        </pc:sldMasterMkLst>
        <pc:sldLayoutChg chg="delSp mod">
          <pc:chgData name="Lauren Fowler" userId="c4d88f1b-a58f-475b-8ffa-9d1ab62c7fde" providerId="ADAL" clId="{286410B1-0547-4E1D-AB71-C68F95F81848}" dt="2025-01-30T18:51:18.395" v="3" actId="478"/>
          <pc:sldLayoutMkLst>
            <pc:docMk/>
            <pc:sldMasterMk cId="0" sldId="2147483648"/>
            <pc:sldLayoutMk cId="0" sldId="2147483649"/>
          </pc:sldLayoutMkLst>
        </pc:sldLayoutChg>
      </pc:sldMasterChg>
    </pc:docChg>
  </pc:docChgLst>
  <pc:docChgLst>
    <pc:chgData name="Lauren Fowler" userId="c4d88f1b-a58f-475b-8ffa-9d1ab62c7fde" providerId="ADAL" clId="{26DDFE47-73A9-4496-AE57-50E40C39911B}"/>
    <pc:docChg chg="undo custSel addSld modSld">
      <pc:chgData name="Lauren Fowler" userId="c4d88f1b-a58f-475b-8ffa-9d1ab62c7fde" providerId="ADAL" clId="{26DDFE47-73A9-4496-AE57-50E40C39911B}" dt="2025-03-13T16:07:40.145" v="61" actId="113"/>
      <pc:docMkLst>
        <pc:docMk/>
      </pc:docMkLst>
      <pc:sldChg chg="addSp delSp modSp mod">
        <pc:chgData name="Lauren Fowler" userId="c4d88f1b-a58f-475b-8ffa-9d1ab62c7fde" providerId="ADAL" clId="{26DDFE47-73A9-4496-AE57-50E40C39911B}" dt="2025-03-13T16:07:37.053" v="60" actId="113"/>
        <pc:sldMkLst>
          <pc:docMk/>
          <pc:sldMk cId="223138125" sldId="257"/>
        </pc:sldMkLst>
        <pc:spChg chg="add mod">
          <ac:chgData name="Lauren Fowler" userId="c4d88f1b-a58f-475b-8ffa-9d1ab62c7fde" providerId="ADAL" clId="{26DDFE47-73A9-4496-AE57-50E40C39911B}" dt="2025-03-13T16:00:07.908" v="18" actId="1076"/>
          <ac:spMkLst>
            <pc:docMk/>
            <pc:sldMk cId="223138125" sldId="257"/>
            <ac:spMk id="2" creationId="{6CD71C33-4269-5B96-40F5-2C34B68D651D}"/>
          </ac:spMkLst>
        </pc:spChg>
        <pc:spChg chg="add mod">
          <ac:chgData name="Lauren Fowler" userId="c4d88f1b-a58f-475b-8ffa-9d1ab62c7fde" providerId="ADAL" clId="{26DDFE47-73A9-4496-AE57-50E40C39911B}" dt="2025-03-13T16:01:39.249" v="32" actId="14100"/>
          <ac:spMkLst>
            <pc:docMk/>
            <pc:sldMk cId="223138125" sldId="257"/>
            <ac:spMk id="4" creationId="{9D7F1484-8778-08CF-908B-AC415F55A288}"/>
          </ac:spMkLst>
        </pc:spChg>
        <pc:spChg chg="add mod">
          <ac:chgData name="Lauren Fowler" userId="c4d88f1b-a58f-475b-8ffa-9d1ab62c7fde" providerId="ADAL" clId="{26DDFE47-73A9-4496-AE57-50E40C39911B}" dt="2025-03-13T16:01:48.139" v="34" actId="207"/>
          <ac:spMkLst>
            <pc:docMk/>
            <pc:sldMk cId="223138125" sldId="257"/>
            <ac:spMk id="5" creationId="{117843A4-AC46-439D-A6B4-371AE83B6FE7}"/>
          </ac:spMkLst>
        </pc:spChg>
        <pc:spChg chg="add del mod">
          <ac:chgData name="Lauren Fowler" userId="c4d88f1b-a58f-475b-8ffa-9d1ab62c7fde" providerId="ADAL" clId="{26DDFE47-73A9-4496-AE57-50E40C39911B}" dt="2025-03-13T16:01:04.441" v="20" actId="478"/>
          <ac:spMkLst>
            <pc:docMk/>
            <pc:sldMk cId="223138125" sldId="257"/>
            <ac:spMk id="6" creationId="{DED4C1A6-2BAE-4CED-05A3-B760B8E13B8A}"/>
          </ac:spMkLst>
        </pc:spChg>
        <pc:spChg chg="del">
          <ac:chgData name="Lauren Fowler" userId="c4d88f1b-a58f-475b-8ffa-9d1ab62c7fde" providerId="ADAL" clId="{26DDFE47-73A9-4496-AE57-50E40C39911B}" dt="2025-03-13T16:07:32.790" v="58" actId="478"/>
          <ac:spMkLst>
            <pc:docMk/>
            <pc:sldMk cId="223138125" sldId="257"/>
            <ac:spMk id="9" creationId="{100A33DF-2FE5-8A39-4ACD-6A3E333B81E2}"/>
          </ac:spMkLst>
        </pc:spChg>
        <pc:spChg chg="add mod">
          <ac:chgData name="Lauren Fowler" userId="c4d88f1b-a58f-475b-8ffa-9d1ab62c7fde" providerId="ADAL" clId="{26DDFE47-73A9-4496-AE57-50E40C39911B}" dt="2025-03-13T16:07:37.053" v="60" actId="113"/>
          <ac:spMkLst>
            <pc:docMk/>
            <pc:sldMk cId="223138125" sldId="257"/>
            <ac:spMk id="11" creationId="{B6BA731C-C85D-4A84-A55B-1A22B8902F7C}"/>
          </ac:spMkLst>
        </pc:spChg>
        <pc:picChg chg="mod">
          <ac:chgData name="Lauren Fowler" userId="c4d88f1b-a58f-475b-8ffa-9d1ab62c7fde" providerId="ADAL" clId="{26DDFE47-73A9-4496-AE57-50E40C39911B}" dt="2025-03-13T16:07:24.035" v="57" actId="1076"/>
          <ac:picMkLst>
            <pc:docMk/>
            <pc:sldMk cId="223138125" sldId="257"/>
            <ac:picMk id="30" creationId="{FE8E91A9-FF77-9256-D420-47D4798D5E35}"/>
          </ac:picMkLst>
        </pc:picChg>
      </pc:sldChg>
      <pc:sldChg chg="addSp delSp modSp add mod">
        <pc:chgData name="Lauren Fowler" userId="c4d88f1b-a58f-475b-8ffa-9d1ab62c7fde" providerId="ADAL" clId="{26DDFE47-73A9-4496-AE57-50E40C39911B}" dt="2025-03-13T16:07:40.145" v="61" actId="113"/>
        <pc:sldMkLst>
          <pc:docMk/>
          <pc:sldMk cId="2316951195" sldId="258"/>
        </pc:sldMkLst>
        <pc:spChg chg="add mod">
          <ac:chgData name="Lauren Fowler" userId="c4d88f1b-a58f-475b-8ffa-9d1ab62c7fde" providerId="ADAL" clId="{26DDFE47-73A9-4496-AE57-50E40C39911B}" dt="2025-03-13T16:02:35.844" v="46" actId="1076"/>
          <ac:spMkLst>
            <pc:docMk/>
            <pc:sldMk cId="2316951195" sldId="258"/>
            <ac:spMk id="2" creationId="{9B5B0620-FF37-8E77-C3B0-74FF5A0E3810}"/>
          </ac:spMkLst>
        </pc:spChg>
        <pc:spChg chg="add del mod ord">
          <ac:chgData name="Lauren Fowler" userId="c4d88f1b-a58f-475b-8ffa-9d1ab62c7fde" providerId="ADAL" clId="{26DDFE47-73A9-4496-AE57-50E40C39911B}" dt="2025-03-13T16:02:50.258" v="51" actId="14100"/>
          <ac:spMkLst>
            <pc:docMk/>
            <pc:sldMk cId="2316951195" sldId="258"/>
            <ac:spMk id="4" creationId="{9FE3E1D0-4A64-C585-5A8E-D6199A6E728D}"/>
          </ac:spMkLst>
        </pc:spChg>
        <pc:spChg chg="del">
          <ac:chgData name="Lauren Fowler" userId="c4d88f1b-a58f-475b-8ffa-9d1ab62c7fde" providerId="ADAL" clId="{26DDFE47-73A9-4496-AE57-50E40C39911B}" dt="2025-03-13T16:02:10.911" v="37" actId="478"/>
          <ac:spMkLst>
            <pc:docMk/>
            <pc:sldMk cId="2316951195" sldId="258"/>
            <ac:spMk id="5" creationId="{D137BE36-103D-F688-2D17-C821194111CF}"/>
          </ac:spMkLst>
        </pc:spChg>
        <pc:spChg chg="add mod">
          <ac:chgData name="Lauren Fowler" userId="c4d88f1b-a58f-475b-8ffa-9d1ab62c7fde" providerId="ADAL" clId="{26DDFE47-73A9-4496-AE57-50E40C39911B}" dt="2025-03-13T16:02:35.844" v="46" actId="1076"/>
          <ac:spMkLst>
            <pc:docMk/>
            <pc:sldMk cId="2316951195" sldId="258"/>
            <ac:spMk id="6" creationId="{37005AE6-41D2-4E1B-EE4F-C0820A2649F0}"/>
          </ac:spMkLst>
        </pc:spChg>
        <pc:spChg chg="del">
          <ac:chgData name="Lauren Fowler" userId="c4d88f1b-a58f-475b-8ffa-9d1ab62c7fde" providerId="ADAL" clId="{26DDFE47-73A9-4496-AE57-50E40C39911B}" dt="2025-03-13T16:02:18.192" v="41" actId="478"/>
          <ac:spMkLst>
            <pc:docMk/>
            <pc:sldMk cId="2316951195" sldId="258"/>
            <ac:spMk id="7" creationId="{21F7B97D-4840-79CE-5217-4B8298E2877F}"/>
          </ac:spMkLst>
        </pc:spChg>
        <pc:spChg chg="del">
          <ac:chgData name="Lauren Fowler" userId="c4d88f1b-a58f-475b-8ffa-9d1ab62c7fde" providerId="ADAL" clId="{26DDFE47-73A9-4496-AE57-50E40C39911B}" dt="2025-03-13T16:02:26.562" v="43" actId="478"/>
          <ac:spMkLst>
            <pc:docMk/>
            <pc:sldMk cId="2316951195" sldId="258"/>
            <ac:spMk id="8" creationId="{C46C10E8-1516-12C3-383C-B9B47A1EB001}"/>
          </ac:spMkLst>
        </pc:spChg>
        <pc:spChg chg="mod">
          <ac:chgData name="Lauren Fowler" userId="c4d88f1b-a58f-475b-8ffa-9d1ab62c7fde" providerId="ADAL" clId="{26DDFE47-73A9-4496-AE57-50E40C39911B}" dt="2025-03-13T16:07:40.145" v="61" actId="113"/>
          <ac:spMkLst>
            <pc:docMk/>
            <pc:sldMk cId="2316951195" sldId="258"/>
            <ac:spMk id="9" creationId="{7BF53DAA-9E99-1535-E9B3-110DEE5B0B89}"/>
          </ac:spMkLst>
        </pc:spChg>
        <pc:spChg chg="add mod">
          <ac:chgData name="Lauren Fowler" userId="c4d88f1b-a58f-475b-8ffa-9d1ab62c7fde" providerId="ADAL" clId="{26DDFE47-73A9-4496-AE57-50E40C39911B}" dt="2025-03-13T16:02:57.420" v="54"/>
          <ac:spMkLst>
            <pc:docMk/>
            <pc:sldMk cId="2316951195" sldId="258"/>
            <ac:spMk id="11" creationId="{ED598AF8-9EB4-47BE-D421-2DF9B8765B99}"/>
          </ac:spMkLst>
        </pc:spChg>
        <pc:spChg chg="add mod">
          <ac:chgData name="Lauren Fowler" userId="c4d88f1b-a58f-475b-8ffa-9d1ab62c7fde" providerId="ADAL" clId="{26DDFE47-73A9-4496-AE57-50E40C39911B}" dt="2025-03-13T16:02:57.420" v="54"/>
          <ac:spMkLst>
            <pc:docMk/>
            <pc:sldMk cId="2316951195" sldId="258"/>
            <ac:spMk id="13" creationId="{9AA65016-44AE-5217-B0AD-1C9C6E919964}"/>
          </ac:spMkLst>
        </pc:spChg>
        <pc:picChg chg="mod">
          <ac:chgData name="Lauren Fowler" userId="c4d88f1b-a58f-475b-8ffa-9d1ab62c7fde" providerId="ADAL" clId="{26DDFE47-73A9-4496-AE57-50E40C39911B}" dt="2025-03-13T16:02:47.742" v="50" actId="1076"/>
          <ac:picMkLst>
            <pc:docMk/>
            <pc:sldMk cId="2316951195" sldId="258"/>
            <ac:picMk id="3" creationId="{FE99703E-9144-083E-FDE7-5BA853944D9D}"/>
          </ac:picMkLst>
        </pc:picChg>
        <pc:picChg chg="add mod">
          <ac:chgData name="Lauren Fowler" userId="c4d88f1b-a58f-475b-8ffa-9d1ab62c7fde" providerId="ADAL" clId="{26DDFE47-73A9-4496-AE57-50E40C39911B}" dt="2025-03-13T16:02:57.420" v="54"/>
          <ac:picMkLst>
            <pc:docMk/>
            <pc:sldMk cId="2316951195" sldId="258"/>
            <ac:picMk id="12" creationId="{BBA708A2-E4DA-5013-EC22-A4B8F0451BC7}"/>
          </ac:picMkLst>
        </pc:picChg>
        <pc:picChg chg="add mod">
          <ac:chgData name="Lauren Fowler" userId="c4d88f1b-a58f-475b-8ffa-9d1ab62c7fde" providerId="ADAL" clId="{26DDFE47-73A9-4496-AE57-50E40C39911B}" dt="2025-03-13T16:03:04.065" v="56" actId="1076"/>
          <ac:picMkLst>
            <pc:docMk/>
            <pc:sldMk cId="2316951195" sldId="258"/>
            <ac:picMk id="14" creationId="{BE89612B-F0FF-951F-9FB3-0D1471E47D0D}"/>
          </ac:picMkLst>
        </pc:picChg>
        <pc:picChg chg="del mod">
          <ac:chgData name="Lauren Fowler" userId="c4d88f1b-a58f-475b-8ffa-9d1ab62c7fde" providerId="ADAL" clId="{26DDFE47-73A9-4496-AE57-50E40C39911B}" dt="2025-03-13T16:02:54.127" v="53" actId="478"/>
          <ac:picMkLst>
            <pc:docMk/>
            <pc:sldMk cId="2316951195" sldId="258"/>
            <ac:picMk id="30" creationId="{EF59C5DF-BC89-EB81-639F-3223AB32A4D9}"/>
          </ac:picMkLst>
        </pc:picChg>
      </pc:sldChg>
    </pc:docChg>
  </pc:docChgLst>
  <pc:docChgLst>
    <pc:chgData name="Lauren Fowler" userId="c4d88f1b-a58f-475b-8ffa-9d1ab62c7fde" providerId="ADAL" clId="{46646075-547E-4754-8E28-13E7C482E541}"/>
    <pc:docChg chg="delSld modSld">
      <pc:chgData name="Lauren Fowler" userId="c4d88f1b-a58f-475b-8ffa-9d1ab62c7fde" providerId="ADAL" clId="{46646075-547E-4754-8E28-13E7C482E541}" dt="2025-01-30T19:36:04.670" v="9" actId="255"/>
      <pc:docMkLst>
        <pc:docMk/>
      </pc:docMkLst>
      <pc:sldChg chg="del">
        <pc:chgData name="Lauren Fowler" userId="c4d88f1b-a58f-475b-8ffa-9d1ab62c7fde" providerId="ADAL" clId="{46646075-547E-4754-8E28-13E7C482E541}" dt="2025-01-30T19:01:39.988" v="0" actId="47"/>
        <pc:sldMkLst>
          <pc:docMk/>
          <pc:sldMk cId="0" sldId="256"/>
        </pc:sldMkLst>
      </pc:sldChg>
      <pc:sldChg chg="addSp modSp mod">
        <pc:chgData name="Lauren Fowler" userId="c4d88f1b-a58f-475b-8ffa-9d1ab62c7fde" providerId="ADAL" clId="{46646075-547E-4754-8E28-13E7C482E541}" dt="2025-01-30T19:36:04.670" v="9" actId="255"/>
        <pc:sldMkLst>
          <pc:docMk/>
          <pc:sldMk cId="223138125" sldId="257"/>
        </pc:sldMkLst>
        <pc:picChg chg="add mod">
          <ac:chgData name="Lauren Fowler" userId="c4d88f1b-a58f-475b-8ffa-9d1ab62c7fde" providerId="ADAL" clId="{46646075-547E-4754-8E28-13E7C482E541}" dt="2025-01-30T19:35:48.079" v="6" actId="1076"/>
          <ac:picMkLst>
            <pc:docMk/>
            <pc:sldMk cId="223138125" sldId="257"/>
            <ac:picMk id="3" creationId="{B83C04B9-1A42-2ED3-BAAA-0815F8DE4A22}"/>
          </ac:picMkLst>
        </pc:picChg>
      </pc:sldChg>
      <pc:sldChg chg="del">
        <pc:chgData name="Lauren Fowler" userId="c4d88f1b-a58f-475b-8ffa-9d1ab62c7fde" providerId="ADAL" clId="{46646075-547E-4754-8E28-13E7C482E541}" dt="2025-01-30T19:01:41.098" v="1" actId="47"/>
        <pc:sldMkLst>
          <pc:docMk/>
          <pc:sldMk cId="4027440132" sldId="258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hape 25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26" name="Shape 26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latinLnBrk="0">
      <a:defRPr sz="1200">
        <a:latin typeface="+mj-lt"/>
        <a:ea typeface="+mj-ea"/>
        <a:cs typeface="+mj-cs"/>
        <a:sym typeface="Aptos"/>
      </a:defRPr>
    </a:lvl1pPr>
    <a:lvl2pPr indent="228600" latinLnBrk="0">
      <a:defRPr sz="1200">
        <a:latin typeface="+mj-lt"/>
        <a:ea typeface="+mj-ea"/>
        <a:cs typeface="+mj-cs"/>
        <a:sym typeface="Aptos"/>
      </a:defRPr>
    </a:lvl2pPr>
    <a:lvl3pPr indent="457200" latinLnBrk="0">
      <a:defRPr sz="1200">
        <a:latin typeface="+mj-lt"/>
        <a:ea typeface="+mj-ea"/>
        <a:cs typeface="+mj-cs"/>
        <a:sym typeface="Aptos"/>
      </a:defRPr>
    </a:lvl3pPr>
    <a:lvl4pPr indent="685800" latinLnBrk="0">
      <a:defRPr sz="1200">
        <a:latin typeface="+mj-lt"/>
        <a:ea typeface="+mj-ea"/>
        <a:cs typeface="+mj-cs"/>
        <a:sym typeface="Aptos"/>
      </a:defRPr>
    </a:lvl4pPr>
    <a:lvl5pPr indent="914400" latinLnBrk="0">
      <a:defRPr sz="1200">
        <a:latin typeface="+mj-lt"/>
        <a:ea typeface="+mj-ea"/>
        <a:cs typeface="+mj-cs"/>
        <a:sym typeface="Aptos"/>
      </a:defRPr>
    </a:lvl5pPr>
    <a:lvl6pPr indent="1143000" latinLnBrk="0">
      <a:defRPr sz="1200">
        <a:latin typeface="+mj-lt"/>
        <a:ea typeface="+mj-ea"/>
        <a:cs typeface="+mj-cs"/>
        <a:sym typeface="Aptos"/>
      </a:defRPr>
    </a:lvl6pPr>
    <a:lvl7pPr indent="1371600" latinLnBrk="0">
      <a:defRPr sz="1200">
        <a:latin typeface="+mj-lt"/>
        <a:ea typeface="+mj-ea"/>
        <a:cs typeface="+mj-cs"/>
        <a:sym typeface="Aptos"/>
      </a:defRPr>
    </a:lvl7pPr>
    <a:lvl8pPr indent="1600200" latinLnBrk="0">
      <a:defRPr sz="1200">
        <a:latin typeface="+mj-lt"/>
        <a:ea typeface="+mj-ea"/>
        <a:cs typeface="+mj-cs"/>
        <a:sym typeface="Aptos"/>
      </a:defRPr>
    </a:lvl8pPr>
    <a:lvl9pPr indent="1828800" latinLnBrk="0">
      <a:defRPr sz="1200">
        <a:latin typeface="+mj-lt"/>
        <a:ea typeface="+mj-ea"/>
        <a:cs typeface="+mj-cs"/>
        <a:sym typeface="Apto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10648346" y="7245809"/>
            <a:ext cx="273654" cy="269239"/>
          </a:xfrm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lue and purple background with icons&#10;&#10;Description automatically generated">
            <a:extLst>
              <a:ext uri="{FF2B5EF4-FFF2-40B4-BE49-F238E27FC236}">
                <a16:creationId xmlns:a16="http://schemas.microsoft.com/office/drawing/2014/main" id="{4CF09811-BEBD-EA5A-7B8B-E2991B556FAC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7000" y="-53446"/>
            <a:ext cx="15494000" cy="8069792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transition spd="med"/>
  <p:txStyles>
    <p:titleStyle>
      <a:lvl1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1pPr>
      <a:lvl2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2pPr>
      <a:lvl3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3pPr>
      <a:lvl4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4pPr>
      <a:lvl5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5pPr>
      <a:lvl6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6pPr>
      <a:lvl7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7pPr>
      <a:lvl8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8pPr>
      <a:lvl9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9pPr>
    </p:titleStyle>
    <p:bodyStyle>
      <a:lvl1pPr marL="228600" marR="0" indent="-228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1pPr>
      <a:lvl2pPr marL="723900" marR="0" indent="-2667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2pPr>
      <a:lvl3pPr marL="1234438" marR="0" indent="-320038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3pPr>
      <a:lvl4pPr marL="1727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4pPr>
      <a:lvl5pPr marL="21844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5pPr>
      <a:lvl6pPr marL="26416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6pPr>
      <a:lvl7pPr marL="30988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7pPr>
      <a:lvl8pPr marL="35560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8pPr>
      <a:lvl9pPr marL="4013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9pPr>
    </p:bodyStyle>
    <p:otherStyle>
      <a:lvl1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1pPr>
      <a:lvl2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2pPr>
      <a:lvl3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3pPr>
      <a:lvl4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4pPr>
      <a:lvl5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5pPr>
      <a:lvl6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6pPr>
      <a:lvl7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7pPr>
      <a:lvl8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8pPr>
      <a:lvl9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5D5338D-0434-19F9-E0F2-A98E6142331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" name="Picture 5" descr="Picture 5">
            <a:extLst>
              <a:ext uri="{FF2B5EF4-FFF2-40B4-BE49-F238E27FC236}">
                <a16:creationId xmlns:a16="http://schemas.microsoft.com/office/drawing/2014/main" id="{FE8E91A9-FF77-9256-D420-47D4798D5E3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30378" y="6963465"/>
            <a:ext cx="2303989" cy="742952"/>
          </a:xfrm>
          <a:prstGeom prst="rect">
            <a:avLst/>
          </a:prstGeom>
          <a:ln w="12700">
            <a:miter lim="400000"/>
          </a:ln>
        </p:spPr>
      </p:pic>
      <p:pic>
        <p:nvPicPr>
          <p:cNvPr id="3" name="Picture 7" descr="Picture 7">
            <a:extLst>
              <a:ext uri="{FF2B5EF4-FFF2-40B4-BE49-F238E27FC236}">
                <a16:creationId xmlns:a16="http://schemas.microsoft.com/office/drawing/2014/main" id="{B83C04B9-1A42-2ED3-BAAA-0815F8DE4A22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4060" t="4060" r="4061" b="4061"/>
          <a:stretch>
            <a:fillRect/>
          </a:stretch>
        </p:blipFill>
        <p:spPr>
          <a:xfrm rot="21586509">
            <a:off x="9663585" y="406957"/>
            <a:ext cx="4834749" cy="483474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19679" h="20595" extrusionOk="0">
                <a:moveTo>
                  <a:pt x="9839" y="0"/>
                </a:moveTo>
                <a:cubicBezTo>
                  <a:pt x="7321" y="0"/>
                  <a:pt x="4803" y="1005"/>
                  <a:pt x="2882" y="3016"/>
                </a:cubicBezTo>
                <a:cubicBezTo>
                  <a:pt x="-961" y="7037"/>
                  <a:pt x="-961" y="13557"/>
                  <a:pt x="2882" y="17579"/>
                </a:cubicBezTo>
                <a:cubicBezTo>
                  <a:pt x="6724" y="21600"/>
                  <a:pt x="12954" y="21600"/>
                  <a:pt x="16796" y="17579"/>
                </a:cubicBezTo>
                <a:cubicBezTo>
                  <a:pt x="20639" y="13557"/>
                  <a:pt x="20639" y="7037"/>
                  <a:pt x="16796" y="3016"/>
                </a:cubicBezTo>
                <a:cubicBezTo>
                  <a:pt x="14875" y="1005"/>
                  <a:pt x="12357" y="0"/>
                  <a:pt x="9839" y="0"/>
                </a:cubicBezTo>
                <a:close/>
              </a:path>
            </a:pathLst>
          </a:custGeom>
          <a:ln w="12700">
            <a:miter lim="400000"/>
          </a:ln>
        </p:spPr>
      </p:pic>
      <p:sp>
        <p:nvSpPr>
          <p:cNvPr id="7" name="TextBox 4">
            <a:extLst>
              <a:ext uri="{FF2B5EF4-FFF2-40B4-BE49-F238E27FC236}">
                <a16:creationId xmlns:a16="http://schemas.microsoft.com/office/drawing/2014/main" id="{022B1068-B9AC-FD74-4045-17FC02905709}"/>
              </a:ext>
            </a:extLst>
          </p:cNvPr>
          <p:cNvSpPr txBox="1"/>
          <p:nvPr/>
        </p:nvSpPr>
        <p:spPr>
          <a:xfrm>
            <a:off x="-521337" y="6565504"/>
            <a:ext cx="8396914" cy="76943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square" lIns="45718" tIns="45718" rIns="45718" bIns="45718">
            <a:spAutoFit/>
          </a:bodyPr>
          <a:lstStyle>
            <a:lvl1pPr algn="ctr">
              <a:defRPr sz="4800">
                <a:solidFill>
                  <a:schemeClr val="accent4">
                    <a:lumOff val="-8941"/>
                  </a:schemeClr>
                </a:solidFill>
                <a:latin typeface="Gotham-Bold"/>
                <a:ea typeface="Gotham-Bold"/>
                <a:cs typeface="Gotham-Bold"/>
                <a:sym typeface="Gotham-Bold"/>
              </a:defRPr>
            </a:lvl1pPr>
          </a:lstStyle>
          <a:p>
            <a:r>
              <a:rPr sz="4400" dirty="0">
                <a:solidFill>
                  <a:srgbClr val="5E1286"/>
                </a:solidFill>
              </a:rPr>
              <a:t>REGISTER NOW</a:t>
            </a:r>
          </a:p>
        </p:txBody>
      </p:sp>
      <p:sp>
        <p:nvSpPr>
          <p:cNvPr id="8" name="TextBox 6">
            <a:extLst>
              <a:ext uri="{FF2B5EF4-FFF2-40B4-BE49-F238E27FC236}">
                <a16:creationId xmlns:a16="http://schemas.microsoft.com/office/drawing/2014/main" id="{F1430994-0A12-5E5E-2320-F7539B763BE2}"/>
              </a:ext>
            </a:extLst>
          </p:cNvPr>
          <p:cNvSpPr txBox="1"/>
          <p:nvPr/>
        </p:nvSpPr>
        <p:spPr>
          <a:xfrm>
            <a:off x="732197" y="4635368"/>
            <a:ext cx="10803311" cy="144654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square" lIns="45718" tIns="45718" rIns="45718" bIns="45718">
            <a:spAutoFit/>
          </a:bodyPr>
          <a:lstStyle>
            <a:lvl1pPr>
              <a:defRPr sz="5100">
                <a:solidFill>
                  <a:srgbClr val="FFFFFF"/>
                </a:solidFill>
                <a:effectLst>
                  <a:outerShdw blurRad="50800" dist="38100" dir="5400000" rotWithShape="0">
                    <a:srgbClr val="000000">
                      <a:alpha val="40000"/>
                    </a:srgbClr>
                  </a:outerShdw>
                </a:effectLst>
                <a:latin typeface="Gotham Medium"/>
                <a:ea typeface="Gotham Medium"/>
                <a:cs typeface="Gotham Medium"/>
                <a:sym typeface="Gotham Medium"/>
              </a:defRPr>
            </a:lvl1pPr>
          </a:lstStyle>
          <a:p>
            <a:r>
              <a:rPr lang="en-US" sz="4400" dirty="0">
                <a:latin typeface="Gotham Medium" pitchFamily="2" charset="0"/>
                <a:cs typeface="Poppins" pitchFamily="2" charset="77"/>
              </a:rPr>
              <a:t>We're proud to be a </a:t>
            </a:r>
          </a:p>
          <a:p>
            <a:r>
              <a:rPr lang="en-US" sz="4400" dirty="0">
                <a:latin typeface="Gotham Medium" pitchFamily="2" charset="0"/>
                <a:cs typeface="Poppins" pitchFamily="2" charset="77"/>
              </a:rPr>
              <a:t>#ISPEPharma4.0 conference speaker. </a:t>
            </a:r>
          </a:p>
        </p:txBody>
      </p:sp>
      <p:pic>
        <p:nvPicPr>
          <p:cNvPr id="10" name="Picture 9" descr="A black background with white text&#10;&#10;Description automatically generated">
            <a:extLst>
              <a:ext uri="{FF2B5EF4-FFF2-40B4-BE49-F238E27FC236}">
                <a16:creationId xmlns:a16="http://schemas.microsoft.com/office/drawing/2014/main" id="{FD5C3827-EFCA-0E0A-F989-43FA35E1DC0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197" y="397489"/>
            <a:ext cx="7516935" cy="3101393"/>
          </a:xfrm>
          <a:prstGeom prst="rect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9D7F1484-8778-08CF-908B-AC415F55A288}"/>
              </a:ext>
            </a:extLst>
          </p:cNvPr>
          <p:cNvSpPr/>
          <p:nvPr/>
        </p:nvSpPr>
        <p:spPr>
          <a:xfrm>
            <a:off x="-134702" y="6714212"/>
            <a:ext cx="10383107" cy="1297393"/>
          </a:xfrm>
          <a:prstGeom prst="rect">
            <a:avLst/>
          </a:prstGeom>
          <a:solidFill>
            <a:srgbClr val="23B3E7"/>
          </a:solidFill>
          <a:ln w="12700">
            <a:miter lim="400000"/>
          </a:ln>
        </p:spPr>
        <p:txBody>
          <a:bodyPr lIns="45718" tIns="45718" rIns="45718" bIns="45718" anchor="ctr"/>
          <a:lstStyle/>
          <a:p>
            <a:pPr algn="ctr">
              <a:defRPr>
                <a:solidFill>
                  <a:srgbClr val="FFFFFF"/>
                </a:solidFill>
                <a:latin typeface="Gotham-Bold"/>
                <a:ea typeface="Gotham-Bold"/>
                <a:cs typeface="Gotham-Bold"/>
                <a:sym typeface="Gotham-Bold"/>
              </a:defRPr>
            </a:pPr>
            <a:endParaRPr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17843A4-AC46-439D-A6B4-371AE83B6FE7}"/>
              </a:ext>
            </a:extLst>
          </p:cNvPr>
          <p:cNvSpPr txBox="1"/>
          <p:nvPr/>
        </p:nvSpPr>
        <p:spPr>
          <a:xfrm>
            <a:off x="413826" y="6859097"/>
            <a:ext cx="9100942" cy="83099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square" lIns="45718" tIns="45718" rIns="45718" bIns="45718">
            <a:spAutoFit/>
          </a:bodyPr>
          <a:lstStyle>
            <a:lvl1pPr algn="ctr">
              <a:defRPr sz="4800">
                <a:solidFill>
                  <a:schemeClr val="accent1">
                    <a:lumOff val="-5921"/>
                  </a:schemeClr>
                </a:solidFill>
                <a:latin typeface="Gotham Medium"/>
                <a:ea typeface="Gotham Medium"/>
                <a:cs typeface="Gotham Medium"/>
                <a:sym typeface="Gotham Medium"/>
              </a:defRPr>
            </a:lvl1pPr>
          </a:lstStyle>
          <a:p>
            <a:r>
              <a:rPr lang="en-US" b="1" dirty="0">
                <a:solidFill>
                  <a:schemeClr val="bg1"/>
                </a:solidFill>
              </a:rPr>
              <a:t>JOIN ME FOR THIS </a:t>
            </a:r>
            <a:r>
              <a:rPr lang="en-US" sz="4800" b="1" dirty="0">
                <a:solidFill>
                  <a:schemeClr val="bg1"/>
                </a:solidFill>
              </a:rPr>
              <a:t>PRESENTATION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6BA731C-C85D-4A84-A55B-1A22B8902F7C}"/>
              </a:ext>
            </a:extLst>
          </p:cNvPr>
          <p:cNvSpPr txBox="1"/>
          <p:nvPr/>
        </p:nvSpPr>
        <p:spPr>
          <a:xfrm>
            <a:off x="637195" y="3620811"/>
            <a:ext cx="7949820" cy="492443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wrap="square">
            <a:spAutoFit/>
          </a:bodyPr>
          <a:lstStyle/>
          <a:p>
            <a:r>
              <a:rPr lang="en-US" sz="2600" b="1" dirty="0">
                <a:solidFill>
                  <a:schemeClr val="bg1"/>
                </a:solidFill>
                <a:latin typeface="Gotham Medium" pitchFamily="2" charset="0"/>
                <a:cs typeface="Poppins" pitchFamily="2" charset="77"/>
              </a:rPr>
              <a:t>9-10 December | Barcelona, Spain</a:t>
            </a:r>
          </a:p>
        </p:txBody>
      </p:sp>
    </p:spTree>
    <p:extLst>
      <p:ext uri="{BB962C8B-B14F-4D97-AF65-F5344CB8AC3E}">
        <p14:creationId xmlns:p14="http://schemas.microsoft.com/office/powerpoint/2010/main" val="223138125"/>
      </p:ext>
    </p:extLst>
  </p:cSld>
  <p:clrMapOvr>
    <a:masterClrMapping/>
  </p:clrMapOvr>
  <p:transition spd="med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27A1E62-A226-B49F-DE23-9EBA8185C7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9FE3E1D0-4A64-C585-5A8E-D6199A6E728D}"/>
              </a:ext>
            </a:extLst>
          </p:cNvPr>
          <p:cNvSpPr/>
          <p:nvPr/>
        </p:nvSpPr>
        <p:spPr>
          <a:xfrm>
            <a:off x="-134702" y="6869170"/>
            <a:ext cx="15513247" cy="1142435"/>
          </a:xfrm>
          <a:prstGeom prst="rect">
            <a:avLst/>
          </a:prstGeom>
          <a:solidFill>
            <a:srgbClr val="23B3E7"/>
          </a:solidFill>
          <a:ln w="12700">
            <a:miter lim="400000"/>
          </a:ln>
        </p:spPr>
        <p:txBody>
          <a:bodyPr lIns="45718" tIns="45718" rIns="45718" bIns="45718" anchor="ctr"/>
          <a:lstStyle/>
          <a:p>
            <a:pPr algn="ctr">
              <a:defRPr>
                <a:solidFill>
                  <a:srgbClr val="FFFFFF"/>
                </a:solidFill>
                <a:latin typeface="Gotham-Bold"/>
                <a:ea typeface="Gotham-Bold"/>
                <a:cs typeface="Gotham-Bold"/>
                <a:sym typeface="Gotham-Bold"/>
              </a:defRPr>
            </a:pPr>
            <a:endParaRPr/>
          </a:p>
        </p:txBody>
      </p:sp>
      <p:pic>
        <p:nvPicPr>
          <p:cNvPr id="3" name="Picture 7" descr="Picture 7">
            <a:extLst>
              <a:ext uri="{FF2B5EF4-FFF2-40B4-BE49-F238E27FC236}">
                <a16:creationId xmlns:a16="http://schemas.microsoft.com/office/drawing/2014/main" id="{FE99703E-9144-083E-FDE7-5BA853944D9D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4060" t="4060" r="4061" b="4061"/>
          <a:stretch>
            <a:fillRect/>
          </a:stretch>
        </p:blipFill>
        <p:spPr>
          <a:xfrm rot="21586509">
            <a:off x="8938689" y="409186"/>
            <a:ext cx="5973051" cy="597304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19679" h="20595" extrusionOk="0">
                <a:moveTo>
                  <a:pt x="9839" y="0"/>
                </a:moveTo>
                <a:cubicBezTo>
                  <a:pt x="7321" y="0"/>
                  <a:pt x="4803" y="1005"/>
                  <a:pt x="2882" y="3016"/>
                </a:cubicBezTo>
                <a:cubicBezTo>
                  <a:pt x="-961" y="7037"/>
                  <a:pt x="-961" y="13557"/>
                  <a:pt x="2882" y="17579"/>
                </a:cubicBezTo>
                <a:cubicBezTo>
                  <a:pt x="6724" y="21600"/>
                  <a:pt x="12954" y="21600"/>
                  <a:pt x="16796" y="17579"/>
                </a:cubicBezTo>
                <a:cubicBezTo>
                  <a:pt x="20639" y="13557"/>
                  <a:pt x="20639" y="7037"/>
                  <a:pt x="16796" y="3016"/>
                </a:cubicBezTo>
                <a:cubicBezTo>
                  <a:pt x="14875" y="1005"/>
                  <a:pt x="12357" y="0"/>
                  <a:pt x="9839" y="0"/>
                </a:cubicBezTo>
                <a:close/>
              </a:path>
            </a:pathLst>
          </a:custGeom>
          <a:ln w="12700">
            <a:miter lim="400000"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7BF53DAA-9E99-1535-E9B3-110DEE5B0B89}"/>
              </a:ext>
            </a:extLst>
          </p:cNvPr>
          <p:cNvSpPr txBox="1"/>
          <p:nvPr/>
        </p:nvSpPr>
        <p:spPr>
          <a:xfrm>
            <a:off x="637195" y="3620811"/>
            <a:ext cx="7949820" cy="492443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wrap="square">
            <a:spAutoFit/>
          </a:bodyPr>
          <a:lstStyle/>
          <a:p>
            <a:r>
              <a:rPr lang="en-US" sz="2600" b="1" dirty="0">
                <a:solidFill>
                  <a:schemeClr val="bg1"/>
                </a:solidFill>
                <a:latin typeface="Gotham Medium" pitchFamily="2" charset="0"/>
                <a:cs typeface="Poppins" pitchFamily="2" charset="77"/>
              </a:rPr>
              <a:t>9-10 December | Barcelona, Spain</a:t>
            </a:r>
          </a:p>
        </p:txBody>
      </p:sp>
      <p:pic>
        <p:nvPicPr>
          <p:cNvPr id="10" name="Picture 9" descr="A black background with white text&#10;&#10;Description automatically generated">
            <a:extLst>
              <a:ext uri="{FF2B5EF4-FFF2-40B4-BE49-F238E27FC236}">
                <a16:creationId xmlns:a16="http://schemas.microsoft.com/office/drawing/2014/main" id="{2FD233DC-0070-67CA-30E6-86039A0305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197" y="397489"/>
            <a:ext cx="7516935" cy="3101393"/>
          </a:xfrm>
          <a:prstGeom prst="rect">
            <a:avLst/>
          </a:prstGeom>
        </p:spPr>
      </p:pic>
      <p:sp>
        <p:nvSpPr>
          <p:cNvPr id="2" name="TextBox 6">
            <a:extLst>
              <a:ext uri="{FF2B5EF4-FFF2-40B4-BE49-F238E27FC236}">
                <a16:creationId xmlns:a16="http://schemas.microsoft.com/office/drawing/2014/main" id="{9B5B0620-FF37-8E77-C3B0-74FF5A0E3810}"/>
              </a:ext>
            </a:extLst>
          </p:cNvPr>
          <p:cNvSpPr txBox="1"/>
          <p:nvPr/>
        </p:nvSpPr>
        <p:spPr>
          <a:xfrm>
            <a:off x="658018" y="5096209"/>
            <a:ext cx="8423377" cy="107721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square" lIns="45718" tIns="45718" rIns="45718" bIns="45718">
            <a:spAutoFit/>
          </a:bodyPr>
          <a:lstStyle>
            <a:lvl1pPr>
              <a:defRPr sz="5100">
                <a:solidFill>
                  <a:srgbClr val="FFFFFF"/>
                </a:solidFill>
                <a:effectLst>
                  <a:outerShdw blurRad="50800" dist="38100" dir="5400000" rotWithShape="0">
                    <a:srgbClr val="000000">
                      <a:alpha val="40000"/>
                    </a:srgbClr>
                  </a:outerShdw>
                </a:effectLst>
                <a:latin typeface="Gotham Medium"/>
                <a:ea typeface="Gotham Medium"/>
                <a:cs typeface="Gotham Medium"/>
                <a:sym typeface="Gotham Medium"/>
              </a:defRPr>
            </a:lvl1pPr>
          </a:lstStyle>
          <a:p>
            <a:r>
              <a:rPr lang="en-US" sz="3200" i="1" dirty="0"/>
              <a:t>Job title</a:t>
            </a:r>
          </a:p>
          <a:p>
            <a:r>
              <a:rPr lang="en-US" sz="3200" dirty="0"/>
              <a:t>Company</a:t>
            </a:r>
            <a:endParaRPr sz="3200" dirty="0"/>
          </a:p>
        </p:txBody>
      </p:sp>
      <p:sp>
        <p:nvSpPr>
          <p:cNvPr id="6" name="TextBox 6">
            <a:extLst>
              <a:ext uri="{FF2B5EF4-FFF2-40B4-BE49-F238E27FC236}">
                <a16:creationId xmlns:a16="http://schemas.microsoft.com/office/drawing/2014/main" id="{37005AE6-41D2-4E1B-EE4F-C0820A2649F0}"/>
              </a:ext>
            </a:extLst>
          </p:cNvPr>
          <p:cNvSpPr txBox="1"/>
          <p:nvPr/>
        </p:nvSpPr>
        <p:spPr>
          <a:xfrm>
            <a:off x="637195" y="4400462"/>
            <a:ext cx="8423377" cy="70788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wrap="square" lIns="45718" tIns="45718" rIns="45718" bIns="45718">
            <a:spAutoFit/>
          </a:bodyPr>
          <a:lstStyle>
            <a:lvl1pPr>
              <a:defRPr sz="5100">
                <a:solidFill>
                  <a:srgbClr val="FFFFFF"/>
                </a:solidFill>
                <a:effectLst>
                  <a:outerShdw blurRad="50800" dist="38100" dir="5400000" rotWithShape="0">
                    <a:srgbClr val="000000">
                      <a:alpha val="40000"/>
                    </a:srgbClr>
                  </a:outerShdw>
                </a:effectLst>
                <a:latin typeface="Gotham Medium"/>
                <a:ea typeface="Gotham Medium"/>
                <a:cs typeface="Gotham Medium"/>
                <a:sym typeface="Gotham Medium"/>
              </a:defRPr>
            </a:lvl1pPr>
          </a:lstStyle>
          <a:p>
            <a:r>
              <a:rPr lang="en-US" sz="4000" b="1" dirty="0"/>
              <a:t>FIRST AND LAST NAME</a:t>
            </a:r>
            <a:endParaRPr sz="4000" b="1" dirty="0"/>
          </a:p>
        </p:txBody>
      </p:sp>
      <p:pic>
        <p:nvPicPr>
          <p:cNvPr id="14" name="Picture 5" descr="Picture 5">
            <a:extLst>
              <a:ext uri="{FF2B5EF4-FFF2-40B4-BE49-F238E27FC236}">
                <a16:creationId xmlns:a16="http://schemas.microsoft.com/office/drawing/2014/main" id="{BE89612B-F0FF-951F-9FB3-0D1471E47D0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8018" y="7120136"/>
            <a:ext cx="1986274" cy="640501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2316951195"/>
      </p:ext>
    </p:extLst>
  </p:cSld>
  <p:clrMapOvr>
    <a:masterClrMapping/>
  </p:clrMapOvr>
  <p:transition spd="med"/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0000FF"/>
      </a:hlink>
      <a:folHlink>
        <a:srgbClr val="FF00FF"/>
      </a:folHlink>
    </a:clrScheme>
    <a:fontScheme name="office theme">
      <a:majorFont>
        <a:latin typeface="Aptos"/>
        <a:ea typeface="Aptos"/>
        <a:cs typeface="Aptos"/>
      </a:majorFont>
      <a:minorFont>
        <a:latin typeface="Helvetica"/>
        <a:ea typeface="Helvetica"/>
        <a:cs typeface="Helvetic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0000FF"/>
      </a:hlink>
      <a:folHlink>
        <a:srgbClr val="FF00FF"/>
      </a:folHlink>
    </a:clrScheme>
    <a:fontScheme name="office theme">
      <a:majorFont>
        <a:latin typeface="Aptos"/>
        <a:ea typeface="Aptos"/>
        <a:cs typeface="Aptos"/>
      </a:majorFont>
      <a:minorFont>
        <a:latin typeface="Helvetica"/>
        <a:ea typeface="Helvetica"/>
        <a:cs typeface="Helvetic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5805A5B071A984A90F6940D76E08632" ma:contentTypeVersion="18" ma:contentTypeDescription="Create a new document." ma:contentTypeScope="" ma:versionID="2631a186879909d944baf6711805cfa4">
  <xsd:schema xmlns:xsd="http://www.w3.org/2001/XMLSchema" xmlns:xs="http://www.w3.org/2001/XMLSchema" xmlns:p="http://schemas.microsoft.com/office/2006/metadata/properties" xmlns:ns2="63a07502-40c2-4ade-b698-b5d90fd2a328" xmlns:ns3="6a12aab8-b0ff-4727-8448-ad62d66df384" targetNamespace="http://schemas.microsoft.com/office/2006/metadata/properties" ma:root="true" ma:fieldsID="8d70155023567f929d3ae8644f3cac23" ns2:_="" ns3:_="">
    <xsd:import namespace="63a07502-40c2-4ade-b698-b5d90fd2a328"/>
    <xsd:import namespace="6a12aab8-b0ff-4727-8448-ad62d66df384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Location" minOccurs="0"/>
                <xsd:element ref="ns2:MediaServiceSearchProperties" minOccurs="0"/>
                <xsd:element ref="ns2:MediaLengthInSeconds" minOccurs="0"/>
                <xsd:element ref="ns3:SharedWithUsers" minOccurs="0"/>
                <xsd:element ref="ns3:SharedWithDetails" minOccurs="0"/>
                <xsd:element ref="ns2:Image" minOccurs="0"/>
                <xsd:element ref="ns2:Link" minOccurs="0"/>
                <xsd:element ref="ns2:MediaServiceObjectDetectorVersions" minOccurs="0"/>
                <xsd:element ref="ns2:Topic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3a07502-40c2-4ade-b698-b5d90fd2a32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1" nillable="true" ma:taxonomy="true" ma:internalName="lcf76f155ced4ddcb4097134ff3c332f" ma:taxonomyFieldName="MediaServiceImageTags" ma:displayName="Image Tags" ma:readOnly="false" ma:fieldId="{5cf76f15-5ced-4ddc-b409-7134ff3c332f}" ma:taxonomyMulti="true" ma:sspId="e24a1ca0-94a0-49da-8387-66537477a470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Location" ma:index="17" nillable="true" ma:displayName="Location" ma:indexed="true" ma:internalName="MediaServiceLocation" ma:readOnly="true">
      <xsd:simpleType>
        <xsd:restriction base="dms:Text"/>
      </xsd:simpleType>
    </xsd:element>
    <xsd:element name="MediaServiceSearchProperties" ma:index="18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LengthInSeconds" ma:index="19" nillable="true" ma:displayName="MediaLengthInSeconds" ma:hidden="true" ma:internalName="MediaLengthInSeconds" ma:readOnly="true">
      <xsd:simpleType>
        <xsd:restriction base="dms:Unknown"/>
      </xsd:simpleType>
    </xsd:element>
    <xsd:element name="Image" ma:index="22" nillable="true" ma:displayName="Image" ma:format="Thumbnail" ma:internalName="Image">
      <xsd:simpleType>
        <xsd:restriction base="dms:Unknown"/>
      </xsd:simpleType>
    </xsd:element>
    <xsd:element name="Link" ma:index="23" nillable="true" ma:displayName="Link" ma:format="Hyperlink" ma:internalName="Link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ObjectDetectorVersions" ma:index="2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Topics" ma:index="25" nillable="true" ma:displayName="Topics" ma:format="Dropdown" ma:internalName="Topics">
      <xsd:simpleType>
        <xsd:restriction base="dms:Choice">
          <xsd:enumeration value="AI "/>
          <xsd:enumeration value="Adv. Manf"/>
          <xsd:enumeration value="Biotech"/>
          <xsd:enumeration value="Choice 4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a12aab8-b0ff-4727-8448-ad62d66df384" elementFormDefault="qualified">
    <xsd:import namespace="http://schemas.microsoft.com/office/2006/documentManagement/types"/>
    <xsd:import namespace="http://schemas.microsoft.com/office/infopath/2007/PartnerControls"/>
    <xsd:element name="TaxCatchAll" ma:index="12" nillable="true" ma:displayName="Taxonomy Catch All Column" ma:hidden="true" ma:list="{61dc3cb9-a04e-47e2-8a9f-7b3da929b692}" ma:internalName="TaxCatchAll" ma:showField="CatchAllData" ma:web="6a12aab8-b0ff-4727-8448-ad62d66df3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opics xmlns="63a07502-40c2-4ade-b698-b5d90fd2a328" xsi:nil="true"/>
    <lcf76f155ced4ddcb4097134ff3c332f xmlns="63a07502-40c2-4ade-b698-b5d90fd2a328">
      <Terms xmlns="http://schemas.microsoft.com/office/infopath/2007/PartnerControls"/>
    </lcf76f155ced4ddcb4097134ff3c332f>
    <Link xmlns="63a07502-40c2-4ade-b698-b5d90fd2a328">
      <Url xsi:nil="true"/>
      <Description xsi:nil="true"/>
    </Link>
    <TaxCatchAll xmlns="6a12aab8-b0ff-4727-8448-ad62d66df384" xsi:nil="true"/>
    <Image xmlns="63a07502-40c2-4ade-b698-b5d90fd2a328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14B9BEE-032D-4A59-97EC-2E4E10F1F4D5}">
  <ds:schemaRefs>
    <ds:schemaRef ds:uri="63a07502-40c2-4ade-b698-b5d90fd2a328"/>
    <ds:schemaRef ds:uri="6a12aab8-b0ff-4727-8448-ad62d66df384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2.xml><?xml version="1.0" encoding="utf-8"?>
<ds:datastoreItem xmlns:ds="http://schemas.openxmlformats.org/officeDocument/2006/customXml" ds:itemID="{1F76EE6C-EEDC-4DCD-A019-4EC030BA3A6C}">
  <ds:schemaRefs>
    <ds:schemaRef ds:uri="6a12aab8-b0ff-4727-8448-ad62d66df384"/>
    <ds:schemaRef ds:uri="http://purl.org/dc/terms/"/>
    <ds:schemaRef ds:uri="63a07502-40c2-4ade-b698-b5d90fd2a328"/>
    <ds:schemaRef ds:uri="http://www.w3.org/XML/1998/namespace"/>
    <ds:schemaRef ds:uri="http://schemas.microsoft.com/office/2006/documentManagement/types"/>
    <ds:schemaRef ds:uri="http://schemas.openxmlformats.org/package/2006/metadata/core-properties"/>
    <ds:schemaRef ds:uri="http://schemas.microsoft.com/office/infopath/2007/PartnerControls"/>
    <ds:schemaRef ds:uri="http://schemas.microsoft.com/office/2006/metadata/properties"/>
    <ds:schemaRef ds:uri="http://purl.org/dc/dcmitype/"/>
    <ds:schemaRef ds:uri="http://purl.org/dc/elements/1.1/"/>
  </ds:schemaRefs>
</ds:datastoreItem>
</file>

<file path=customXml/itemProps3.xml><?xml version="1.0" encoding="utf-8"?>
<ds:datastoreItem xmlns:ds="http://schemas.openxmlformats.org/officeDocument/2006/customXml" ds:itemID="{8F9929C1-58A3-4E5B-907F-01FFC13211C9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15</TotalTime>
  <Words>36</Words>
  <Application>Microsoft Office PowerPoint</Application>
  <PresentationFormat>Custom</PresentationFormat>
  <Paragraphs>9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Aptos</vt:lpstr>
      <vt:lpstr>Aptos Display</vt:lpstr>
      <vt:lpstr>Arial</vt:lpstr>
      <vt:lpstr>Gotham Medium</vt:lpstr>
      <vt:lpstr>office theme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Lauren Fowler</dc:creator>
  <cp:lastModifiedBy>Lauren Fowler</cp:lastModifiedBy>
  <cp:revision>3</cp:revision>
  <dcterms:modified xsi:type="dcterms:W3CDTF">2025-03-13T16:07:42Z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0x01010065805A5B071A984A90F6940D76E08632</vt:lpwstr>
  </property>
  <property fmtid="{D5CDD505-2E9C-101B-9397-08002B2CF9AE}" pid="3" name="MediaServiceImageTags">
    <vt:lpwstr/>
  </property>
</Properties>
</file>