
<file path=[Content_Types].xml><?xml version="1.0" encoding="utf-8"?>
<Types xmlns="http://schemas.openxmlformats.org/package/2006/content-types">
  <Default Extension="jp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theme/theme2.xml" ContentType="application/vnd.openxmlformats-officedocument.theme+xml"/>
  <Override PartName="/ppt/changesInfos/changesInfo1.xml" ContentType="application/vnd.ms-powerpoint.changesinfo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Relationship Id="rId4" Type="http://schemas.openxmlformats.org/officeDocument/2006/relationships/custom-properties" Target="docProps/custom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>
  <p:sldMasterIdLst>
    <p:sldMasterId id="2147483648" r:id="rId4"/>
  </p:sldMasterIdLst>
  <p:notesMasterIdLst>
    <p:notesMasterId r:id="rId6"/>
  </p:notesMasterIdLst>
  <p:sldIdLst>
    <p:sldId id="258" r:id="rId5"/>
  </p:sldIdLst>
  <p:sldSz cx="15240000" cy="7962900"/>
  <p:notesSz cx="6858000" cy="9144000"/>
  <p:defaultTextStyle>
    <a:defPPr marL="0" marR="0" indent="0" algn="l" defTabSz="914400" rtl="0" fontAlgn="auto" latinLnBrk="1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1800" b="0" i="0" u="none" strike="noStrike" cap="none" spc="0" normalizeH="0" baseline="0">
        <a:ln>
          <a:noFill/>
        </a:ln>
        <a:solidFill>
          <a:srgbClr val="000000"/>
        </a:solidFill>
        <a:effectLst/>
        <a:uFillTx/>
      </a:defRPr>
    </a:defPPr>
    <a:lvl1pPr marL="0" marR="0" indent="0" algn="l" defTabSz="9144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1800" b="0" i="0" u="none" strike="noStrike" cap="none" spc="0" normalizeH="0" baseline="0">
        <a:ln>
          <a:noFill/>
        </a:ln>
        <a:solidFill>
          <a:srgbClr val="000000"/>
        </a:solidFill>
        <a:effectLst/>
        <a:uFillTx/>
        <a:latin typeface="+mn-lt"/>
        <a:ea typeface="+mn-ea"/>
        <a:cs typeface="+mn-cs"/>
        <a:sym typeface="Helvetica"/>
      </a:defRPr>
    </a:lvl1pPr>
    <a:lvl2pPr marL="0" marR="0" indent="0" algn="l" defTabSz="9144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1800" b="0" i="0" u="none" strike="noStrike" cap="none" spc="0" normalizeH="0" baseline="0">
        <a:ln>
          <a:noFill/>
        </a:ln>
        <a:solidFill>
          <a:srgbClr val="000000"/>
        </a:solidFill>
        <a:effectLst/>
        <a:uFillTx/>
        <a:latin typeface="+mn-lt"/>
        <a:ea typeface="+mn-ea"/>
        <a:cs typeface="+mn-cs"/>
        <a:sym typeface="Helvetica"/>
      </a:defRPr>
    </a:lvl2pPr>
    <a:lvl3pPr marL="0" marR="0" indent="0" algn="l" defTabSz="9144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1800" b="0" i="0" u="none" strike="noStrike" cap="none" spc="0" normalizeH="0" baseline="0">
        <a:ln>
          <a:noFill/>
        </a:ln>
        <a:solidFill>
          <a:srgbClr val="000000"/>
        </a:solidFill>
        <a:effectLst/>
        <a:uFillTx/>
        <a:latin typeface="+mn-lt"/>
        <a:ea typeface="+mn-ea"/>
        <a:cs typeface="+mn-cs"/>
        <a:sym typeface="Helvetica"/>
      </a:defRPr>
    </a:lvl3pPr>
    <a:lvl4pPr marL="0" marR="0" indent="0" algn="l" defTabSz="9144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1800" b="0" i="0" u="none" strike="noStrike" cap="none" spc="0" normalizeH="0" baseline="0">
        <a:ln>
          <a:noFill/>
        </a:ln>
        <a:solidFill>
          <a:srgbClr val="000000"/>
        </a:solidFill>
        <a:effectLst/>
        <a:uFillTx/>
        <a:latin typeface="+mn-lt"/>
        <a:ea typeface="+mn-ea"/>
        <a:cs typeface="+mn-cs"/>
        <a:sym typeface="Helvetica"/>
      </a:defRPr>
    </a:lvl4pPr>
    <a:lvl5pPr marL="0" marR="0" indent="0" algn="l" defTabSz="9144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1800" b="0" i="0" u="none" strike="noStrike" cap="none" spc="0" normalizeH="0" baseline="0">
        <a:ln>
          <a:noFill/>
        </a:ln>
        <a:solidFill>
          <a:srgbClr val="000000"/>
        </a:solidFill>
        <a:effectLst/>
        <a:uFillTx/>
        <a:latin typeface="+mn-lt"/>
        <a:ea typeface="+mn-ea"/>
        <a:cs typeface="+mn-cs"/>
        <a:sym typeface="Helvetica"/>
      </a:defRPr>
    </a:lvl5pPr>
    <a:lvl6pPr marL="0" marR="0" indent="0" algn="l" defTabSz="9144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1800" b="0" i="0" u="none" strike="noStrike" cap="none" spc="0" normalizeH="0" baseline="0">
        <a:ln>
          <a:noFill/>
        </a:ln>
        <a:solidFill>
          <a:srgbClr val="000000"/>
        </a:solidFill>
        <a:effectLst/>
        <a:uFillTx/>
        <a:latin typeface="+mn-lt"/>
        <a:ea typeface="+mn-ea"/>
        <a:cs typeface="+mn-cs"/>
        <a:sym typeface="Helvetica"/>
      </a:defRPr>
    </a:lvl6pPr>
    <a:lvl7pPr marL="0" marR="0" indent="0" algn="l" defTabSz="9144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1800" b="0" i="0" u="none" strike="noStrike" cap="none" spc="0" normalizeH="0" baseline="0">
        <a:ln>
          <a:noFill/>
        </a:ln>
        <a:solidFill>
          <a:srgbClr val="000000"/>
        </a:solidFill>
        <a:effectLst/>
        <a:uFillTx/>
        <a:latin typeface="+mn-lt"/>
        <a:ea typeface="+mn-ea"/>
        <a:cs typeface="+mn-cs"/>
        <a:sym typeface="Helvetica"/>
      </a:defRPr>
    </a:lvl7pPr>
    <a:lvl8pPr marL="0" marR="0" indent="0" algn="l" defTabSz="9144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1800" b="0" i="0" u="none" strike="noStrike" cap="none" spc="0" normalizeH="0" baseline="0">
        <a:ln>
          <a:noFill/>
        </a:ln>
        <a:solidFill>
          <a:srgbClr val="000000"/>
        </a:solidFill>
        <a:effectLst/>
        <a:uFillTx/>
        <a:latin typeface="+mn-lt"/>
        <a:ea typeface="+mn-ea"/>
        <a:cs typeface="+mn-cs"/>
        <a:sym typeface="Helvetica"/>
      </a:defRPr>
    </a:lvl8pPr>
    <a:lvl9pPr marL="0" marR="0" indent="0" algn="l" defTabSz="914400" rtl="0" fontAlgn="auto" latinLnBrk="0" hangingPunct="0">
      <a:lnSpc>
        <a:spcPct val="100000"/>
      </a:lnSpc>
      <a:spcBef>
        <a:spcPts val="0"/>
      </a:spcBef>
      <a:spcAft>
        <a:spcPts val="0"/>
      </a:spcAft>
      <a:buClrTx/>
      <a:buSzTx/>
      <a:buFontTx/>
      <a:buNone/>
      <a:tabLst/>
      <a:defRPr kumimoji="0" sz="1800" b="0" i="0" u="none" strike="noStrike" cap="none" spc="0" normalizeH="0" baseline="0">
        <a:ln>
          <a:noFill/>
        </a:ln>
        <a:solidFill>
          <a:srgbClr val="000000"/>
        </a:solidFill>
        <a:effectLst/>
        <a:uFillTx/>
        <a:latin typeface="+mn-lt"/>
        <a:ea typeface="+mn-ea"/>
        <a:cs typeface="+mn-cs"/>
        <a:sym typeface="Helvetica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23B3E7"/>
    <a:srgbClr val="5E1286"/>
    <a:srgbClr val="7AC386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0CCEB690-DB11-4908-A9A4-87AB5B27F4FD}" v="1" dt="2025-03-13T15:52:56.153"/>
  </p1510:revLst>
</p1510:revInfo>
</file>

<file path=ppt/tableStyles.xml><?xml version="1.0" encoding="utf-8"?>
<a:tblStyleLst xmlns:a="http://schemas.openxmlformats.org/drawingml/2006/main" def="{5940675A-B579-460E-94D1-54222C63F5DA}">
  <a:tblStyle styleId="{4C3C2611-4C71-4FC5-86AE-919BDF0F9419}" styleName="">
    <a:tblBg/>
    <a:wholeTbl>
      <a:tcTxStyle b="off" i="off">
        <a:fontRef idx="minor">
          <a:srgbClr val="000000"/>
        </a:fontRef>
        <a:srgbClr val="000000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12700" cap="flat">
              <a:solidFill>
                <a:srgbClr val="FFFFFF"/>
              </a:solidFill>
              <a:prstDash val="solid"/>
              <a:round/>
            </a:ln>
          </a:top>
          <a:bottom>
            <a:ln w="127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rgbClr val="CAD1D8"/>
          </a:solidFill>
        </a:fill>
      </a:tcStyle>
    </a:wholeTbl>
    <a:band2H>
      <a:tcTxStyle/>
      <a:tcStyle>
        <a:tcBdr/>
        <a:fill>
          <a:solidFill>
            <a:srgbClr val="E7E9EC"/>
          </a:solidFill>
        </a:fill>
      </a:tcStyle>
    </a:band2H>
    <a:firstCol>
      <a:tcTxStyle b="on" i="off">
        <a:fontRef idx="minor">
          <a:srgbClr val="FFFFFF"/>
        </a:fontRef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12700" cap="flat">
              <a:solidFill>
                <a:srgbClr val="FFFFFF"/>
              </a:solidFill>
              <a:prstDash val="solid"/>
              <a:round/>
            </a:ln>
          </a:top>
          <a:bottom>
            <a:ln w="127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chemeClr val="accent1"/>
          </a:solidFill>
        </a:fill>
      </a:tcStyle>
    </a:firstCol>
    <a:lastRow>
      <a:tcTxStyle b="on" i="off">
        <a:fontRef idx="minor">
          <a:srgbClr val="FFFFFF"/>
        </a:fontRef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38100" cap="flat">
              <a:solidFill>
                <a:srgbClr val="FFFFFF"/>
              </a:solidFill>
              <a:prstDash val="solid"/>
              <a:round/>
            </a:ln>
          </a:top>
          <a:bottom>
            <a:ln w="127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chemeClr val="accent1"/>
          </a:solidFill>
        </a:fill>
      </a:tcStyle>
    </a:lastRow>
    <a:firstRow>
      <a:tcTxStyle b="on" i="off">
        <a:fontRef idx="minor">
          <a:srgbClr val="FFFFFF"/>
        </a:fontRef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12700" cap="flat">
              <a:solidFill>
                <a:srgbClr val="FFFFFF"/>
              </a:solidFill>
              <a:prstDash val="solid"/>
              <a:round/>
            </a:ln>
          </a:top>
          <a:bottom>
            <a:ln w="381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chemeClr val="accent1"/>
          </a:solidFill>
        </a:fill>
      </a:tcStyle>
    </a:firstRow>
  </a:tblStyle>
  <a:tblStyle styleId="{C7B018BB-80A7-4F77-B60F-C8B233D01FF8}" styleName="">
    <a:tblBg/>
    <a:wholeTbl>
      <a:tcTxStyle b="off" i="off">
        <a:fontRef idx="minor">
          <a:srgbClr val="000000"/>
        </a:fontRef>
        <a:srgbClr val="000000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12700" cap="flat">
              <a:solidFill>
                <a:srgbClr val="FFFFFF"/>
              </a:solidFill>
              <a:prstDash val="solid"/>
              <a:round/>
            </a:ln>
          </a:top>
          <a:bottom>
            <a:ln w="127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rgbClr val="CBD3CB"/>
          </a:solidFill>
        </a:fill>
      </a:tcStyle>
    </a:wholeTbl>
    <a:band2H>
      <a:tcTxStyle/>
      <a:tcStyle>
        <a:tcBdr/>
        <a:fill>
          <a:solidFill>
            <a:srgbClr val="E7EAE7"/>
          </a:solidFill>
        </a:fill>
      </a:tcStyle>
    </a:band2H>
    <a:firstCol>
      <a:tcTxStyle b="on" i="off">
        <a:fontRef idx="minor">
          <a:srgbClr val="FFFFFF"/>
        </a:fontRef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12700" cap="flat">
              <a:solidFill>
                <a:srgbClr val="FFFFFF"/>
              </a:solidFill>
              <a:prstDash val="solid"/>
              <a:round/>
            </a:ln>
          </a:top>
          <a:bottom>
            <a:ln w="127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chemeClr val="accent3"/>
          </a:solidFill>
        </a:fill>
      </a:tcStyle>
    </a:firstCol>
    <a:lastRow>
      <a:tcTxStyle b="on" i="off">
        <a:fontRef idx="minor">
          <a:srgbClr val="FFFFFF"/>
        </a:fontRef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38100" cap="flat">
              <a:solidFill>
                <a:srgbClr val="FFFFFF"/>
              </a:solidFill>
              <a:prstDash val="solid"/>
              <a:round/>
            </a:ln>
          </a:top>
          <a:bottom>
            <a:ln w="127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chemeClr val="accent3"/>
          </a:solidFill>
        </a:fill>
      </a:tcStyle>
    </a:lastRow>
    <a:firstRow>
      <a:tcTxStyle b="on" i="off">
        <a:fontRef idx="minor">
          <a:srgbClr val="FFFFFF"/>
        </a:fontRef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12700" cap="flat">
              <a:solidFill>
                <a:srgbClr val="FFFFFF"/>
              </a:solidFill>
              <a:prstDash val="solid"/>
              <a:round/>
            </a:ln>
          </a:top>
          <a:bottom>
            <a:ln w="381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chemeClr val="accent3"/>
          </a:solidFill>
        </a:fill>
      </a:tcStyle>
    </a:firstRow>
  </a:tblStyle>
  <a:tblStyle styleId="{EEE7283C-3CF3-47DC-8721-378D4A62B228}" styleName="">
    <a:tblBg/>
    <a:wholeTbl>
      <a:tcTxStyle b="off" i="off">
        <a:fontRef idx="minor">
          <a:srgbClr val="000000"/>
        </a:fontRef>
        <a:srgbClr val="000000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12700" cap="flat">
              <a:solidFill>
                <a:srgbClr val="FFFFFF"/>
              </a:solidFill>
              <a:prstDash val="solid"/>
              <a:round/>
            </a:ln>
          </a:top>
          <a:bottom>
            <a:ln w="127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rgbClr val="CFE1CC"/>
          </a:solidFill>
        </a:fill>
      </a:tcStyle>
    </a:wholeTbl>
    <a:band2H>
      <a:tcTxStyle/>
      <a:tcStyle>
        <a:tcBdr/>
        <a:fill>
          <a:solidFill>
            <a:srgbClr val="E8F0E7"/>
          </a:solidFill>
        </a:fill>
      </a:tcStyle>
    </a:band2H>
    <a:firstCol>
      <a:tcTxStyle b="on" i="off">
        <a:fontRef idx="minor">
          <a:srgbClr val="FFFFFF"/>
        </a:fontRef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12700" cap="flat">
              <a:solidFill>
                <a:srgbClr val="FFFFFF"/>
              </a:solidFill>
              <a:prstDash val="solid"/>
              <a:round/>
            </a:ln>
          </a:top>
          <a:bottom>
            <a:ln w="127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chemeClr val="accent6"/>
          </a:solidFill>
        </a:fill>
      </a:tcStyle>
    </a:firstCol>
    <a:lastRow>
      <a:tcTxStyle b="on" i="off">
        <a:fontRef idx="minor">
          <a:srgbClr val="FFFFFF"/>
        </a:fontRef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38100" cap="flat">
              <a:solidFill>
                <a:srgbClr val="FFFFFF"/>
              </a:solidFill>
              <a:prstDash val="solid"/>
              <a:round/>
            </a:ln>
          </a:top>
          <a:bottom>
            <a:ln w="127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chemeClr val="accent6"/>
          </a:solidFill>
        </a:fill>
      </a:tcStyle>
    </a:lastRow>
    <a:firstRow>
      <a:tcTxStyle b="on" i="off">
        <a:fontRef idx="minor">
          <a:srgbClr val="FFFFFF"/>
        </a:fontRef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12700" cap="flat">
              <a:solidFill>
                <a:srgbClr val="FFFFFF"/>
              </a:solidFill>
              <a:prstDash val="solid"/>
              <a:round/>
            </a:ln>
          </a:top>
          <a:bottom>
            <a:ln w="381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chemeClr val="accent6"/>
          </a:solidFill>
        </a:fill>
      </a:tcStyle>
    </a:firstRow>
  </a:tblStyle>
  <a:tblStyle styleId="{CF821DB8-F4EB-4A41-A1BA-3FCAFE7338EE}" styleName="">
    <a:tblBg/>
    <a:wholeTbl>
      <a:tcTxStyle b="off" i="off">
        <a:fontRef idx="minor">
          <a:srgbClr val="000000"/>
        </a:fontRef>
        <a:srgbClr val="000000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noFill/>
              <a:miter lim="400000"/>
            </a:ln>
          </a:right>
          <a:top>
            <a:ln w="12700" cap="flat">
              <a:noFill/>
              <a:miter lim="400000"/>
            </a:ln>
          </a:top>
          <a:bottom>
            <a:ln w="12700" cap="flat">
              <a:noFill/>
              <a:miter lim="400000"/>
            </a:ln>
          </a:bottom>
          <a:insideH>
            <a:ln w="12700" cap="flat">
              <a:noFill/>
              <a:miter lim="400000"/>
            </a:ln>
          </a:insideH>
          <a:insideV>
            <a:ln w="12700" cap="flat">
              <a:noFill/>
              <a:miter lim="400000"/>
            </a:ln>
          </a:insideV>
        </a:tcBdr>
        <a:fill>
          <a:solidFill>
            <a:srgbClr val="E6E6E6"/>
          </a:solidFill>
        </a:fill>
      </a:tcStyle>
    </a:wholeTbl>
    <a:band2H>
      <a:tcTxStyle/>
      <a:tcStyle>
        <a:tcBdr/>
        <a:fill>
          <a:solidFill>
            <a:srgbClr val="FFFFFF"/>
          </a:solidFill>
        </a:fill>
      </a:tcStyle>
    </a:band2H>
    <a:firstCol>
      <a:tcTxStyle b="on" i="off">
        <a:fontRef idx="minor">
          <a:srgbClr val="FFFFFF"/>
        </a:fontRef>
        <a:srgbClr val="FFFFFF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noFill/>
              <a:miter lim="400000"/>
            </a:ln>
          </a:right>
          <a:top>
            <a:ln w="12700" cap="flat">
              <a:noFill/>
              <a:miter lim="400000"/>
            </a:ln>
          </a:top>
          <a:bottom>
            <a:ln w="12700" cap="flat">
              <a:noFill/>
              <a:miter lim="400000"/>
            </a:ln>
          </a:bottom>
          <a:insideH>
            <a:ln w="12700" cap="flat">
              <a:noFill/>
              <a:miter lim="400000"/>
            </a:ln>
          </a:insideH>
          <a:insideV>
            <a:ln w="12700" cap="flat">
              <a:noFill/>
              <a:miter lim="400000"/>
            </a:ln>
          </a:insideV>
        </a:tcBdr>
        <a:fill>
          <a:solidFill>
            <a:schemeClr val="accent1"/>
          </a:solidFill>
        </a:fill>
      </a:tcStyle>
    </a:firstCol>
    <a:lastRow>
      <a:tcTxStyle b="on" i="off">
        <a:fontRef idx="minor">
          <a:srgbClr val="000000"/>
        </a:fontRef>
        <a:srgbClr val="000000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noFill/>
              <a:miter lim="400000"/>
            </a:ln>
          </a:right>
          <a:top>
            <a:ln w="50800" cap="flat">
              <a:solidFill>
                <a:srgbClr val="000000"/>
              </a:solidFill>
              <a:prstDash val="solid"/>
              <a:round/>
            </a:ln>
          </a:top>
          <a:bottom>
            <a:ln w="25400" cap="flat">
              <a:solidFill>
                <a:srgbClr val="000000"/>
              </a:solidFill>
              <a:prstDash val="solid"/>
              <a:round/>
            </a:ln>
          </a:bottom>
          <a:insideH>
            <a:ln w="12700" cap="flat">
              <a:noFill/>
              <a:miter lim="400000"/>
            </a:ln>
          </a:insideH>
          <a:insideV>
            <a:ln w="12700" cap="flat">
              <a:noFill/>
              <a:miter lim="400000"/>
            </a:ln>
          </a:insideV>
        </a:tcBdr>
        <a:fill>
          <a:solidFill>
            <a:srgbClr val="FFFFFF"/>
          </a:solidFill>
        </a:fill>
      </a:tcStyle>
    </a:lastRow>
    <a:firstRow>
      <a:tcTxStyle b="on" i="off">
        <a:fontRef idx="minor">
          <a:srgbClr val="FFFFFF"/>
        </a:fontRef>
        <a:srgbClr val="FFFFFF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noFill/>
              <a:miter lim="400000"/>
            </a:ln>
          </a:right>
          <a:top>
            <a:ln w="25400" cap="flat">
              <a:solidFill>
                <a:srgbClr val="000000"/>
              </a:solidFill>
              <a:prstDash val="solid"/>
              <a:round/>
            </a:ln>
          </a:top>
          <a:bottom>
            <a:ln w="25400" cap="flat">
              <a:solidFill>
                <a:srgbClr val="000000"/>
              </a:solidFill>
              <a:prstDash val="solid"/>
              <a:round/>
            </a:ln>
          </a:bottom>
          <a:insideH>
            <a:ln w="12700" cap="flat">
              <a:noFill/>
              <a:miter lim="400000"/>
            </a:ln>
          </a:insideH>
          <a:insideV>
            <a:ln w="12700" cap="flat">
              <a:noFill/>
              <a:miter lim="400000"/>
            </a:ln>
          </a:insideV>
        </a:tcBdr>
        <a:fill>
          <a:solidFill>
            <a:schemeClr val="accent1"/>
          </a:solidFill>
        </a:fill>
      </a:tcStyle>
    </a:firstRow>
  </a:tblStyle>
  <a:tblStyle styleId="{33BA23B1-9221-436E-865A-0063620EA4FD}" styleName="">
    <a:tblBg/>
    <a:wholeTbl>
      <a:tcTxStyle b="off" i="off">
        <a:fontRef idx="minor">
          <a:srgbClr val="000000"/>
        </a:fontRef>
        <a:srgbClr val="000000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12700" cap="flat">
              <a:solidFill>
                <a:srgbClr val="FFFFFF"/>
              </a:solidFill>
              <a:prstDash val="solid"/>
              <a:round/>
            </a:ln>
          </a:top>
          <a:bottom>
            <a:ln w="127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rgbClr val="CACACA"/>
          </a:solidFill>
        </a:fill>
      </a:tcStyle>
    </a:wholeTbl>
    <a:band2H>
      <a:tcTxStyle/>
      <a:tcStyle>
        <a:tcBdr/>
        <a:fill>
          <a:solidFill>
            <a:srgbClr val="E6E6E6"/>
          </a:solidFill>
        </a:fill>
      </a:tcStyle>
    </a:band2H>
    <a:firstCol>
      <a:tcTxStyle b="on" i="off">
        <a:fontRef idx="minor">
          <a:srgbClr val="FFFFFF"/>
        </a:fontRef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12700" cap="flat">
              <a:solidFill>
                <a:srgbClr val="FFFFFF"/>
              </a:solidFill>
              <a:prstDash val="solid"/>
              <a:round/>
            </a:ln>
          </a:top>
          <a:bottom>
            <a:ln w="127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rgbClr val="000000"/>
          </a:solidFill>
        </a:fill>
      </a:tcStyle>
    </a:firstCol>
    <a:lastRow>
      <a:tcTxStyle b="on" i="off">
        <a:fontRef idx="minor">
          <a:srgbClr val="FFFFFF"/>
        </a:fontRef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38100" cap="flat">
              <a:solidFill>
                <a:srgbClr val="FFFFFF"/>
              </a:solidFill>
              <a:prstDash val="solid"/>
              <a:round/>
            </a:ln>
          </a:top>
          <a:bottom>
            <a:ln w="127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rgbClr val="000000"/>
          </a:solidFill>
        </a:fill>
      </a:tcStyle>
    </a:lastRow>
    <a:firstRow>
      <a:tcTxStyle b="on" i="off">
        <a:fontRef idx="minor">
          <a:srgbClr val="FFFFFF"/>
        </a:fontRef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round/>
            </a:ln>
          </a:left>
          <a:right>
            <a:ln w="12700" cap="flat">
              <a:solidFill>
                <a:srgbClr val="FFFFFF"/>
              </a:solidFill>
              <a:prstDash val="solid"/>
              <a:round/>
            </a:ln>
          </a:right>
          <a:top>
            <a:ln w="12700" cap="flat">
              <a:solidFill>
                <a:srgbClr val="FFFFFF"/>
              </a:solidFill>
              <a:prstDash val="solid"/>
              <a:round/>
            </a:ln>
          </a:top>
          <a:bottom>
            <a:ln w="38100" cap="flat">
              <a:solidFill>
                <a:srgbClr val="FFFFFF"/>
              </a:solidFill>
              <a:prstDash val="solid"/>
              <a:round/>
            </a:ln>
          </a:bottom>
          <a:insideH>
            <a:ln w="12700" cap="flat">
              <a:solidFill>
                <a:srgbClr val="FFFFFF"/>
              </a:solidFill>
              <a:prstDash val="solid"/>
              <a:round/>
            </a:ln>
          </a:insideH>
          <a:insideV>
            <a:ln w="12700" cap="flat">
              <a:solidFill>
                <a:srgbClr val="FFFFFF"/>
              </a:solidFill>
              <a:prstDash val="solid"/>
              <a:round/>
            </a:ln>
          </a:insideV>
        </a:tcBdr>
        <a:fill>
          <a:solidFill>
            <a:srgbClr val="000000"/>
          </a:solidFill>
        </a:fill>
      </a:tcStyle>
    </a:firstRow>
  </a:tblStyle>
  <a:tblStyle styleId="{2708684C-4D16-4618-839F-0558EEFCDFE6}" styleName="">
    <a:tblBg/>
    <a:wholeTbl>
      <a:tcTxStyle b="off" i="off">
        <a:fontRef idx="minor">
          <a:srgbClr val="000000"/>
        </a:fontRef>
        <a:srgbClr val="000000"/>
      </a:tcTxStyle>
      <a:tcStyle>
        <a:tcBdr>
          <a:left>
            <a:ln w="12700" cap="flat">
              <a:solidFill>
                <a:srgbClr val="000000"/>
              </a:solidFill>
              <a:prstDash val="solid"/>
              <a:round/>
            </a:ln>
          </a:left>
          <a:right>
            <a:ln w="12700" cap="flat">
              <a:solidFill>
                <a:srgbClr val="000000"/>
              </a:solidFill>
              <a:prstDash val="solid"/>
              <a:round/>
            </a:ln>
          </a:right>
          <a:top>
            <a:ln w="12700" cap="flat">
              <a:solidFill>
                <a:srgbClr val="000000"/>
              </a:solidFill>
              <a:prstDash val="solid"/>
              <a:round/>
            </a:ln>
          </a:top>
          <a:bottom>
            <a:ln w="12700" cap="flat">
              <a:solidFill>
                <a:srgbClr val="000000"/>
              </a:solidFill>
              <a:prstDash val="solid"/>
              <a:round/>
            </a:ln>
          </a:bottom>
          <a:insideH>
            <a:ln w="12700" cap="flat">
              <a:solidFill>
                <a:srgbClr val="000000"/>
              </a:solidFill>
              <a:prstDash val="solid"/>
              <a:round/>
            </a:ln>
          </a:insideH>
          <a:insideV>
            <a:ln w="12700" cap="flat">
              <a:solidFill>
                <a:srgbClr val="000000"/>
              </a:solidFill>
              <a:prstDash val="solid"/>
              <a:round/>
            </a:ln>
          </a:insideV>
        </a:tcBdr>
        <a:fill>
          <a:solidFill>
            <a:srgbClr val="000000">
              <a:alpha val="20000"/>
            </a:srgbClr>
          </a:solidFill>
        </a:fill>
      </a:tcStyle>
    </a:wholeTbl>
    <a:band2H>
      <a:tcTxStyle/>
      <a:tcStyle>
        <a:tcBdr/>
        <a:fill>
          <a:solidFill>
            <a:srgbClr val="FFFFFF"/>
          </a:solidFill>
        </a:fill>
      </a:tcStyle>
    </a:band2H>
    <a:firstCol>
      <a:tcTxStyle b="on" i="off">
        <a:fontRef idx="minor">
          <a:srgbClr val="000000"/>
        </a:fontRef>
        <a:srgbClr val="000000"/>
      </a:tcTxStyle>
      <a:tcStyle>
        <a:tcBdr>
          <a:left>
            <a:ln w="12700" cap="flat">
              <a:solidFill>
                <a:srgbClr val="000000"/>
              </a:solidFill>
              <a:prstDash val="solid"/>
              <a:round/>
            </a:ln>
          </a:left>
          <a:right>
            <a:ln w="12700" cap="flat">
              <a:solidFill>
                <a:srgbClr val="000000"/>
              </a:solidFill>
              <a:prstDash val="solid"/>
              <a:round/>
            </a:ln>
          </a:right>
          <a:top>
            <a:ln w="12700" cap="flat">
              <a:solidFill>
                <a:srgbClr val="000000"/>
              </a:solidFill>
              <a:prstDash val="solid"/>
              <a:round/>
            </a:ln>
          </a:top>
          <a:bottom>
            <a:ln w="12700" cap="flat">
              <a:solidFill>
                <a:srgbClr val="000000"/>
              </a:solidFill>
              <a:prstDash val="solid"/>
              <a:round/>
            </a:ln>
          </a:bottom>
          <a:insideH>
            <a:ln w="12700" cap="flat">
              <a:solidFill>
                <a:srgbClr val="000000"/>
              </a:solidFill>
              <a:prstDash val="solid"/>
              <a:round/>
            </a:ln>
          </a:insideH>
          <a:insideV>
            <a:ln w="12700" cap="flat">
              <a:solidFill>
                <a:srgbClr val="000000"/>
              </a:solidFill>
              <a:prstDash val="solid"/>
              <a:round/>
            </a:ln>
          </a:insideV>
        </a:tcBdr>
        <a:fill>
          <a:solidFill>
            <a:srgbClr val="000000">
              <a:alpha val="20000"/>
            </a:srgbClr>
          </a:solidFill>
        </a:fill>
      </a:tcStyle>
    </a:firstCol>
    <a:lastRow>
      <a:tcTxStyle b="on" i="off">
        <a:fontRef idx="minor">
          <a:srgbClr val="000000"/>
        </a:fontRef>
        <a:srgbClr val="000000"/>
      </a:tcTxStyle>
      <a:tcStyle>
        <a:tcBdr>
          <a:left>
            <a:ln w="12700" cap="flat">
              <a:solidFill>
                <a:srgbClr val="000000"/>
              </a:solidFill>
              <a:prstDash val="solid"/>
              <a:round/>
            </a:ln>
          </a:left>
          <a:right>
            <a:ln w="12700" cap="flat">
              <a:solidFill>
                <a:srgbClr val="000000"/>
              </a:solidFill>
              <a:prstDash val="solid"/>
              <a:round/>
            </a:ln>
          </a:right>
          <a:top>
            <a:ln w="50800" cap="flat">
              <a:solidFill>
                <a:srgbClr val="000000"/>
              </a:solidFill>
              <a:prstDash val="solid"/>
              <a:round/>
            </a:ln>
          </a:top>
          <a:bottom>
            <a:ln w="12700" cap="flat">
              <a:solidFill>
                <a:srgbClr val="000000"/>
              </a:solidFill>
              <a:prstDash val="solid"/>
              <a:round/>
            </a:ln>
          </a:bottom>
          <a:insideH>
            <a:ln w="12700" cap="flat">
              <a:solidFill>
                <a:srgbClr val="000000"/>
              </a:solidFill>
              <a:prstDash val="solid"/>
              <a:round/>
            </a:ln>
          </a:insideH>
          <a:insideV>
            <a:ln w="12700" cap="flat">
              <a:solidFill>
                <a:srgbClr val="000000"/>
              </a:solidFill>
              <a:prstDash val="solid"/>
              <a:round/>
            </a:ln>
          </a:insideV>
        </a:tcBdr>
        <a:fill>
          <a:noFill/>
        </a:fill>
      </a:tcStyle>
    </a:lastRow>
    <a:firstRow>
      <a:tcTxStyle b="on" i="off">
        <a:fontRef idx="minor">
          <a:srgbClr val="000000"/>
        </a:fontRef>
        <a:srgbClr val="000000"/>
      </a:tcTxStyle>
      <a:tcStyle>
        <a:tcBdr>
          <a:left>
            <a:ln w="12700" cap="flat">
              <a:solidFill>
                <a:srgbClr val="000000"/>
              </a:solidFill>
              <a:prstDash val="solid"/>
              <a:round/>
            </a:ln>
          </a:left>
          <a:right>
            <a:ln w="12700" cap="flat">
              <a:solidFill>
                <a:srgbClr val="000000"/>
              </a:solidFill>
              <a:prstDash val="solid"/>
              <a:round/>
            </a:ln>
          </a:right>
          <a:top>
            <a:ln w="12700" cap="flat">
              <a:solidFill>
                <a:srgbClr val="000000"/>
              </a:solidFill>
              <a:prstDash val="solid"/>
              <a:round/>
            </a:ln>
          </a:top>
          <a:bottom>
            <a:ln w="25400" cap="flat">
              <a:solidFill>
                <a:srgbClr val="000000"/>
              </a:solidFill>
              <a:prstDash val="solid"/>
              <a:round/>
            </a:ln>
          </a:bottom>
          <a:insideH>
            <a:ln w="12700" cap="flat">
              <a:solidFill>
                <a:srgbClr val="000000"/>
              </a:solidFill>
              <a:prstDash val="solid"/>
              <a:round/>
            </a:ln>
          </a:insideH>
          <a:insideV>
            <a:ln w="12700" cap="flat">
              <a:solidFill>
                <a:srgbClr val="000000"/>
              </a:solidFill>
              <a:prstDash val="solid"/>
              <a:round/>
            </a:ln>
          </a:insideV>
        </a:tcBdr>
        <a:fill>
          <a:noFill/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30"/>
    <p:restoredTop sz="94675"/>
  </p:normalViewPr>
  <p:slideViewPr>
    <p:cSldViewPr snapToGrid="0">
      <p:cViewPr varScale="1">
        <p:scale>
          <a:sx n="81" d="100"/>
          <a:sy n="81" d="100"/>
        </p:scale>
        <p:origin x="348" y="9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viewProps" Target="viewProps.xml"/><Relationship Id="rId3" Type="http://schemas.openxmlformats.org/officeDocument/2006/relationships/customXml" Target="../customXml/item3.xml"/><Relationship Id="rId7" Type="http://schemas.openxmlformats.org/officeDocument/2006/relationships/presProps" Target="presProps.xml"/><Relationship Id="rId12" Type="http://schemas.microsoft.com/office/2015/10/relationships/revisionInfo" Target="revisionInfo.xml"/><Relationship Id="rId2" Type="http://schemas.openxmlformats.org/officeDocument/2006/relationships/customXml" Target="../customXml/item2.xml"/><Relationship Id="rId1" Type="http://schemas.openxmlformats.org/officeDocument/2006/relationships/customXml" Target="../customXml/item1.xml"/><Relationship Id="rId6" Type="http://schemas.openxmlformats.org/officeDocument/2006/relationships/notesMaster" Target="notesMasters/notesMaster1.xml"/><Relationship Id="rId11" Type="http://schemas.microsoft.com/office/2016/11/relationships/changesInfo" Target="changesInfos/changesInfo1.xml"/><Relationship Id="rId5" Type="http://schemas.openxmlformats.org/officeDocument/2006/relationships/slide" Target="slides/slide1.xml"/><Relationship Id="rId10" Type="http://schemas.openxmlformats.org/officeDocument/2006/relationships/tableStyles" Target="tableStyles.xml"/><Relationship Id="rId4" Type="http://schemas.openxmlformats.org/officeDocument/2006/relationships/slideMaster" Target="slideMasters/slideMaster1.xml"/><Relationship Id="rId9" Type="http://schemas.openxmlformats.org/officeDocument/2006/relationships/theme" Target="theme/theme1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Lauren Fowler" userId="c4d88f1b-a58f-475b-8ffa-9d1ab62c7fde" providerId="ADAL" clId="{286410B1-0547-4E1D-AB71-C68F95F81848}"/>
    <pc:docChg chg="undo custSel addSld modSld modMainMaster">
      <pc:chgData name="Lauren Fowler" userId="c4d88f1b-a58f-475b-8ffa-9d1ab62c7fde" providerId="ADAL" clId="{286410B1-0547-4E1D-AB71-C68F95F81848}" dt="2025-01-30T18:57:38.099" v="69"/>
      <pc:docMkLst>
        <pc:docMk/>
      </pc:docMkLst>
      <pc:sldChg chg="addSp delSp modSp mod">
        <pc:chgData name="Lauren Fowler" userId="c4d88f1b-a58f-475b-8ffa-9d1ab62c7fde" providerId="ADAL" clId="{286410B1-0547-4E1D-AB71-C68F95F81848}" dt="2025-01-30T18:57:38.099" v="69"/>
        <pc:sldMkLst>
          <pc:docMk/>
          <pc:sldMk cId="0" sldId="256"/>
        </pc:sldMkLst>
      </pc:sldChg>
      <pc:sldChg chg="addSp delSp modSp add mod">
        <pc:chgData name="Lauren Fowler" userId="c4d88f1b-a58f-475b-8ffa-9d1ab62c7fde" providerId="ADAL" clId="{286410B1-0547-4E1D-AB71-C68F95F81848}" dt="2025-01-30T18:57:32.889" v="66"/>
        <pc:sldMkLst>
          <pc:docMk/>
          <pc:sldMk cId="223138125" sldId="257"/>
        </pc:sldMkLst>
      </pc:sldChg>
      <pc:sldChg chg="addSp modSp add mod">
        <pc:chgData name="Lauren Fowler" userId="c4d88f1b-a58f-475b-8ffa-9d1ab62c7fde" providerId="ADAL" clId="{286410B1-0547-4E1D-AB71-C68F95F81848}" dt="2025-01-30T18:57:26.234" v="63" actId="164"/>
        <pc:sldMkLst>
          <pc:docMk/>
          <pc:sldMk cId="4027440132" sldId="258"/>
        </pc:sldMkLst>
        <pc:spChg chg="mod">
          <ac:chgData name="Lauren Fowler" userId="c4d88f1b-a58f-475b-8ffa-9d1ab62c7fde" providerId="ADAL" clId="{286410B1-0547-4E1D-AB71-C68F95F81848}" dt="2025-01-30T18:57:26.234" v="63" actId="164"/>
          <ac:spMkLst>
            <pc:docMk/>
            <pc:sldMk cId="4027440132" sldId="258"/>
            <ac:spMk id="3" creationId="{E20DEDEF-0AF0-09FD-846E-0C2C733C4EA0}"/>
          </ac:spMkLst>
        </pc:spChg>
        <pc:spChg chg="mod">
          <ac:chgData name="Lauren Fowler" userId="c4d88f1b-a58f-475b-8ffa-9d1ab62c7fde" providerId="ADAL" clId="{286410B1-0547-4E1D-AB71-C68F95F81848}" dt="2025-01-30T18:57:07.099" v="59" actId="1076"/>
          <ac:spMkLst>
            <pc:docMk/>
            <pc:sldMk cId="4027440132" sldId="258"/>
            <ac:spMk id="31" creationId="{9C190511-45E0-3226-B770-543B57CC08FC}"/>
          </ac:spMkLst>
        </pc:spChg>
      </pc:sldChg>
      <pc:sldMasterChg chg="addSp delSp modSp mod modSldLayout">
        <pc:chgData name="Lauren Fowler" userId="c4d88f1b-a58f-475b-8ffa-9d1ab62c7fde" providerId="ADAL" clId="{286410B1-0547-4E1D-AB71-C68F95F81848}" dt="2025-01-30T18:51:50.102" v="12" actId="18131"/>
        <pc:sldMasterMkLst>
          <pc:docMk/>
          <pc:sldMasterMk cId="0" sldId="2147483648"/>
        </pc:sldMasterMkLst>
        <pc:sldLayoutChg chg="delSp mod">
          <pc:chgData name="Lauren Fowler" userId="c4d88f1b-a58f-475b-8ffa-9d1ab62c7fde" providerId="ADAL" clId="{286410B1-0547-4E1D-AB71-C68F95F81848}" dt="2025-01-30T18:51:18.395" v="3" actId="478"/>
          <pc:sldLayoutMkLst>
            <pc:docMk/>
            <pc:sldMasterMk cId="0" sldId="2147483648"/>
            <pc:sldLayoutMk cId="0" sldId="2147483649"/>
          </pc:sldLayoutMkLst>
        </pc:sldLayoutChg>
      </pc:sldMasterChg>
    </pc:docChg>
  </pc:docChgLst>
  <pc:docChgLst>
    <pc:chgData name="Lauren Fowler" userId="c4d88f1b-a58f-475b-8ffa-9d1ab62c7fde" providerId="ADAL" clId="{E07138B4-A188-4F81-AB8A-C64816244F29}"/>
    <pc:docChg chg="delSld modSld">
      <pc:chgData name="Lauren Fowler" userId="c4d88f1b-a58f-475b-8ffa-9d1ab62c7fde" providerId="ADAL" clId="{E07138B4-A188-4F81-AB8A-C64816244F29}" dt="2025-01-30T19:03:01.055" v="20" actId="1076"/>
      <pc:docMkLst>
        <pc:docMk/>
      </pc:docMkLst>
      <pc:sldChg chg="del">
        <pc:chgData name="Lauren Fowler" userId="c4d88f1b-a58f-475b-8ffa-9d1ab62c7fde" providerId="ADAL" clId="{E07138B4-A188-4F81-AB8A-C64816244F29}" dt="2025-01-30T19:01:56.556" v="0" actId="47"/>
        <pc:sldMkLst>
          <pc:docMk/>
          <pc:sldMk cId="0" sldId="256"/>
        </pc:sldMkLst>
      </pc:sldChg>
      <pc:sldChg chg="del">
        <pc:chgData name="Lauren Fowler" userId="c4d88f1b-a58f-475b-8ffa-9d1ab62c7fde" providerId="ADAL" clId="{E07138B4-A188-4F81-AB8A-C64816244F29}" dt="2025-01-30T19:01:57.377" v="1" actId="47"/>
        <pc:sldMkLst>
          <pc:docMk/>
          <pc:sldMk cId="223138125" sldId="257"/>
        </pc:sldMkLst>
      </pc:sldChg>
      <pc:sldChg chg="modSp mod">
        <pc:chgData name="Lauren Fowler" userId="c4d88f1b-a58f-475b-8ffa-9d1ab62c7fde" providerId="ADAL" clId="{E07138B4-A188-4F81-AB8A-C64816244F29}" dt="2025-01-30T19:03:01.055" v="20" actId="1076"/>
        <pc:sldMkLst>
          <pc:docMk/>
          <pc:sldMk cId="4027440132" sldId="258"/>
        </pc:sldMkLst>
        <pc:spChg chg="mod">
          <ac:chgData name="Lauren Fowler" userId="c4d88f1b-a58f-475b-8ffa-9d1ab62c7fde" providerId="ADAL" clId="{E07138B4-A188-4F81-AB8A-C64816244F29}" dt="2025-01-30T19:03:01.055" v="20" actId="1076"/>
          <ac:spMkLst>
            <pc:docMk/>
            <pc:sldMk cId="4027440132" sldId="258"/>
            <ac:spMk id="31" creationId="{9C190511-45E0-3226-B770-543B57CC08FC}"/>
          </ac:spMkLst>
        </pc:spChg>
      </pc:sldChg>
    </pc:docChg>
  </pc:docChgLst>
  <pc:docChgLst>
    <pc:chgData name="Lauren Fowler" userId="c4d88f1b-a58f-475b-8ffa-9d1ab62c7fde" providerId="ADAL" clId="{0CCEB690-DB11-4908-A9A4-87AB5B27F4FD}"/>
    <pc:docChg chg="custSel addSld delSld modSld">
      <pc:chgData name="Lauren Fowler" userId="c4d88f1b-a58f-475b-8ffa-9d1ab62c7fde" providerId="ADAL" clId="{0CCEB690-DB11-4908-A9A4-87AB5B27F4FD}" dt="2025-03-13T16:08:00.503" v="52" actId="113"/>
      <pc:docMkLst>
        <pc:docMk/>
      </pc:docMkLst>
      <pc:sldChg chg="addSp delSp modSp mod">
        <pc:chgData name="Lauren Fowler" userId="c4d88f1b-a58f-475b-8ffa-9d1ab62c7fde" providerId="ADAL" clId="{0CCEB690-DB11-4908-A9A4-87AB5B27F4FD}" dt="2025-03-13T16:08:00.503" v="52" actId="113"/>
        <pc:sldMkLst>
          <pc:docMk/>
          <pc:sldMk cId="4027440132" sldId="258"/>
        </pc:sldMkLst>
        <pc:spChg chg="mod">
          <ac:chgData name="Lauren Fowler" userId="c4d88f1b-a58f-475b-8ffa-9d1ab62c7fde" providerId="ADAL" clId="{0CCEB690-DB11-4908-A9A4-87AB5B27F4FD}" dt="2025-03-13T16:08:00.503" v="52" actId="113"/>
          <ac:spMkLst>
            <pc:docMk/>
            <pc:sldMk cId="4027440132" sldId="258"/>
            <ac:spMk id="3" creationId="{E20DEDEF-0AF0-09FD-846E-0C2C733C4EA0}"/>
          </ac:spMkLst>
        </pc:spChg>
        <pc:spChg chg="mod">
          <ac:chgData name="Lauren Fowler" userId="c4d88f1b-a58f-475b-8ffa-9d1ab62c7fde" providerId="ADAL" clId="{0CCEB690-DB11-4908-A9A4-87AB5B27F4FD}" dt="2025-03-13T15:53:13.663" v="7" actId="207"/>
          <ac:spMkLst>
            <pc:docMk/>
            <pc:sldMk cId="4027440132" sldId="258"/>
            <ac:spMk id="28" creationId="{E9E8F8FF-23CD-AC9B-AF1D-309EB3BF20E6}"/>
          </ac:spMkLst>
        </pc:spChg>
        <pc:spChg chg="mod">
          <ac:chgData name="Lauren Fowler" userId="c4d88f1b-a58f-475b-8ffa-9d1ab62c7fde" providerId="ADAL" clId="{0CCEB690-DB11-4908-A9A4-87AB5B27F4FD}" dt="2025-03-13T15:53:20.828" v="8" actId="207"/>
          <ac:spMkLst>
            <pc:docMk/>
            <pc:sldMk cId="4027440132" sldId="258"/>
            <ac:spMk id="29" creationId="{6B6FB376-9BF1-116E-82B9-462391002ADA}"/>
          </ac:spMkLst>
        </pc:spChg>
        <pc:spChg chg="mod">
          <ac:chgData name="Lauren Fowler" userId="c4d88f1b-a58f-475b-8ffa-9d1ab62c7fde" providerId="ADAL" clId="{0CCEB690-DB11-4908-A9A4-87AB5B27F4FD}" dt="2025-03-13T15:53:31.989" v="10" actId="20577"/>
          <ac:spMkLst>
            <pc:docMk/>
            <pc:sldMk cId="4027440132" sldId="258"/>
            <ac:spMk id="31" creationId="{9C190511-45E0-3226-B770-543B57CC08FC}"/>
          </ac:spMkLst>
        </pc:spChg>
        <pc:picChg chg="add del mod">
          <ac:chgData name="Lauren Fowler" userId="c4d88f1b-a58f-475b-8ffa-9d1ab62c7fde" providerId="ADAL" clId="{0CCEB690-DB11-4908-A9A4-87AB5B27F4FD}" dt="2025-03-13T15:53:22.358" v="9" actId="478"/>
          <ac:picMkLst>
            <pc:docMk/>
            <pc:sldMk cId="4027440132" sldId="258"/>
            <ac:picMk id="4" creationId="{1716F9DB-6CB0-BFE8-423F-BBF8095CA540}"/>
          </ac:picMkLst>
        </pc:picChg>
      </pc:sldChg>
      <pc:sldChg chg="modSp add del mod">
        <pc:chgData name="Lauren Fowler" userId="c4d88f1b-a58f-475b-8ffa-9d1ab62c7fde" providerId="ADAL" clId="{0CCEB690-DB11-4908-A9A4-87AB5B27F4FD}" dt="2025-03-13T15:59:04.580" v="49" actId="47"/>
        <pc:sldMkLst>
          <pc:docMk/>
          <pc:sldMk cId="669663341" sldId="259"/>
        </pc:sldMkLst>
        <pc:spChg chg="mod">
          <ac:chgData name="Lauren Fowler" userId="c4d88f1b-a58f-475b-8ffa-9d1ab62c7fde" providerId="ADAL" clId="{0CCEB690-DB11-4908-A9A4-87AB5B27F4FD}" dt="2025-03-13T15:54:52.544" v="36"/>
          <ac:spMkLst>
            <pc:docMk/>
            <pc:sldMk cId="669663341" sldId="259"/>
            <ac:spMk id="31" creationId="{8B87E5B6-AC38-274C-4C1C-AC131A67418C}"/>
          </ac:spMkLst>
        </pc:spChg>
      </pc:sldChg>
      <pc:sldChg chg="modSp add del mod">
        <pc:chgData name="Lauren Fowler" userId="c4d88f1b-a58f-475b-8ffa-9d1ab62c7fde" providerId="ADAL" clId="{0CCEB690-DB11-4908-A9A4-87AB5B27F4FD}" dt="2025-03-13T15:59:05.414" v="50" actId="47"/>
        <pc:sldMkLst>
          <pc:docMk/>
          <pc:sldMk cId="3502585573" sldId="260"/>
        </pc:sldMkLst>
        <pc:spChg chg="mod">
          <ac:chgData name="Lauren Fowler" userId="c4d88f1b-a58f-475b-8ffa-9d1ab62c7fde" providerId="ADAL" clId="{0CCEB690-DB11-4908-A9A4-87AB5B27F4FD}" dt="2025-03-13T15:54:46.163" v="34" actId="20577"/>
          <ac:spMkLst>
            <pc:docMk/>
            <pc:sldMk cId="3502585573" sldId="260"/>
            <ac:spMk id="31" creationId="{2667647A-1448-463F-3C3F-D1C1C465E626}"/>
          </ac:spMkLst>
        </pc:spChg>
      </pc:sldChg>
      <pc:sldChg chg="modSp add del mod">
        <pc:chgData name="Lauren Fowler" userId="c4d88f1b-a58f-475b-8ffa-9d1ab62c7fde" providerId="ADAL" clId="{0CCEB690-DB11-4908-A9A4-87AB5B27F4FD}" dt="2025-03-13T15:59:06.479" v="51" actId="47"/>
        <pc:sldMkLst>
          <pc:docMk/>
          <pc:sldMk cId="3670304655" sldId="261"/>
        </pc:sldMkLst>
        <pc:spChg chg="mod">
          <ac:chgData name="Lauren Fowler" userId="c4d88f1b-a58f-475b-8ffa-9d1ab62c7fde" providerId="ADAL" clId="{0CCEB690-DB11-4908-A9A4-87AB5B27F4FD}" dt="2025-03-13T15:55:22.946" v="48" actId="6549"/>
          <ac:spMkLst>
            <pc:docMk/>
            <pc:sldMk cId="3670304655" sldId="261"/>
            <ac:spMk id="31" creationId="{ECD8D261-C8A7-99D9-E026-4365B58EF0CE}"/>
          </ac:spMkLst>
        </pc:spChg>
      </pc:sldChg>
    </pc:docChg>
  </pc:docChgLst>
</pc:chgInfo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" name="Shape 25"/>
          <p:cNvSpPr>
            <a:spLocks noGrp="1" noRot="1" noChangeAspect="1"/>
          </p:cNvSpPr>
          <p:nvPr>
            <p:ph type="sldImg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26" name="Shape 26"/>
          <p:cNvSpPr>
            <a:spLocks noGrp="1"/>
          </p:cNvSpPr>
          <p:nvPr>
            <p:ph type="body" sz="quarter" idx="1"/>
          </p:nvPr>
        </p:nvSpPr>
        <p:spPr>
          <a:xfrm>
            <a:off x="914400" y="4343400"/>
            <a:ext cx="5029200" cy="411480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latinLnBrk="0">
      <a:defRPr sz="1200">
        <a:latin typeface="+mj-lt"/>
        <a:ea typeface="+mj-ea"/>
        <a:cs typeface="+mj-cs"/>
        <a:sym typeface="Aptos"/>
      </a:defRPr>
    </a:lvl1pPr>
    <a:lvl2pPr indent="228600" latinLnBrk="0">
      <a:defRPr sz="1200">
        <a:latin typeface="+mj-lt"/>
        <a:ea typeface="+mj-ea"/>
        <a:cs typeface="+mj-cs"/>
        <a:sym typeface="Aptos"/>
      </a:defRPr>
    </a:lvl2pPr>
    <a:lvl3pPr indent="457200" latinLnBrk="0">
      <a:defRPr sz="1200">
        <a:latin typeface="+mj-lt"/>
        <a:ea typeface="+mj-ea"/>
        <a:cs typeface="+mj-cs"/>
        <a:sym typeface="Aptos"/>
      </a:defRPr>
    </a:lvl3pPr>
    <a:lvl4pPr indent="685800" latinLnBrk="0">
      <a:defRPr sz="1200">
        <a:latin typeface="+mj-lt"/>
        <a:ea typeface="+mj-ea"/>
        <a:cs typeface="+mj-cs"/>
        <a:sym typeface="Aptos"/>
      </a:defRPr>
    </a:lvl4pPr>
    <a:lvl5pPr indent="914400" latinLnBrk="0">
      <a:defRPr sz="1200">
        <a:latin typeface="+mj-lt"/>
        <a:ea typeface="+mj-ea"/>
        <a:cs typeface="+mj-cs"/>
        <a:sym typeface="Aptos"/>
      </a:defRPr>
    </a:lvl5pPr>
    <a:lvl6pPr indent="1143000" latinLnBrk="0">
      <a:defRPr sz="1200">
        <a:latin typeface="+mj-lt"/>
        <a:ea typeface="+mj-ea"/>
        <a:cs typeface="+mj-cs"/>
        <a:sym typeface="Aptos"/>
      </a:defRPr>
    </a:lvl6pPr>
    <a:lvl7pPr indent="1371600" latinLnBrk="0">
      <a:defRPr sz="1200">
        <a:latin typeface="+mj-lt"/>
        <a:ea typeface="+mj-ea"/>
        <a:cs typeface="+mj-cs"/>
        <a:sym typeface="Aptos"/>
      </a:defRPr>
    </a:lvl7pPr>
    <a:lvl8pPr indent="1600200" latinLnBrk="0">
      <a:defRPr sz="1200">
        <a:latin typeface="+mj-lt"/>
        <a:ea typeface="+mj-ea"/>
        <a:cs typeface="+mj-cs"/>
        <a:sym typeface="Aptos"/>
      </a:defRPr>
    </a:lvl8pPr>
    <a:lvl9pPr indent="1828800" latinLnBrk="0">
      <a:defRPr sz="1200">
        <a:latin typeface="+mj-lt"/>
        <a:ea typeface="+mj-ea"/>
        <a:cs typeface="+mj-cs"/>
        <a:sym typeface="Apto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x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  <p:transition spd="med"/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1_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" name="Slide Number"/>
          <p:cNvSpPr txBox="1">
            <a:spLocks noGrp="1"/>
          </p:cNvSpPr>
          <p:nvPr>
            <p:ph type="sldNum" sz="quarter" idx="2"/>
          </p:nvPr>
        </p:nvSpPr>
        <p:spPr>
          <a:xfrm>
            <a:off x="10648346" y="7245809"/>
            <a:ext cx="273654" cy="269239"/>
          </a:xfrm>
          <a:prstGeom prst="rect">
            <a:avLst/>
          </a:prstGeom>
        </p:spPr>
        <p:txBody>
          <a:bodyPr/>
          <a:lstStyle/>
          <a:p>
            <a:fld id="{86CB4B4D-7CA3-9044-876B-883B54F8677D}" type="slidenum">
              <a:t>‹#›</a:t>
            </a:fld>
            <a:endParaRPr/>
          </a:p>
        </p:txBody>
      </p:sp>
    </p:spTree>
  </p:cSld>
  <p:clrMapOvr>
    <a:masterClrMapping/>
  </p:clrMapOvr>
  <p:transition spd="med"/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1.jp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A blue and purple background with icons&#10;&#10;Description automatically generated">
            <a:extLst>
              <a:ext uri="{FF2B5EF4-FFF2-40B4-BE49-F238E27FC236}">
                <a16:creationId xmlns:a16="http://schemas.microsoft.com/office/drawing/2014/main" id="{DC76DC04-0D9D-F2E9-9D10-779ED86DDBA1}"/>
              </a:ext>
            </a:extLst>
          </p:cNvPr>
          <p:cNvPicPr>
            <a:picLocks noChangeAspect="1"/>
          </p:cNvPicPr>
          <p:nvPr userDrawn="1"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127000" y="-53446"/>
            <a:ext cx="15494000" cy="8069792"/>
          </a:xfrm>
          <a:prstGeom prst="rect">
            <a:avLst/>
          </a:prstGeom>
        </p:spPr>
      </p:pic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</p:sldLayoutIdLst>
  <p:transition spd="med"/>
  <p:txStyles>
    <p:titleStyle>
      <a:lvl1pPr marL="0" marR="0" indent="0" algn="l" defTabSz="914400" rtl="0" latinLnBrk="0">
        <a:lnSpc>
          <a:spcPct val="9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4400" b="0" i="0" u="none" strike="noStrike" cap="none" spc="0" baseline="0">
          <a:solidFill>
            <a:srgbClr val="000000"/>
          </a:solidFill>
          <a:uFillTx/>
          <a:latin typeface="Aptos Display"/>
          <a:ea typeface="Aptos Display"/>
          <a:cs typeface="Aptos Display"/>
          <a:sym typeface="Aptos Display"/>
        </a:defRPr>
      </a:lvl1pPr>
      <a:lvl2pPr marL="0" marR="0" indent="0" algn="l" defTabSz="914400" rtl="0" latinLnBrk="0">
        <a:lnSpc>
          <a:spcPct val="9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4400" b="0" i="0" u="none" strike="noStrike" cap="none" spc="0" baseline="0">
          <a:solidFill>
            <a:srgbClr val="000000"/>
          </a:solidFill>
          <a:uFillTx/>
          <a:latin typeface="Aptos Display"/>
          <a:ea typeface="Aptos Display"/>
          <a:cs typeface="Aptos Display"/>
          <a:sym typeface="Aptos Display"/>
        </a:defRPr>
      </a:lvl2pPr>
      <a:lvl3pPr marL="0" marR="0" indent="0" algn="l" defTabSz="914400" rtl="0" latinLnBrk="0">
        <a:lnSpc>
          <a:spcPct val="9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4400" b="0" i="0" u="none" strike="noStrike" cap="none" spc="0" baseline="0">
          <a:solidFill>
            <a:srgbClr val="000000"/>
          </a:solidFill>
          <a:uFillTx/>
          <a:latin typeface="Aptos Display"/>
          <a:ea typeface="Aptos Display"/>
          <a:cs typeface="Aptos Display"/>
          <a:sym typeface="Aptos Display"/>
        </a:defRPr>
      </a:lvl3pPr>
      <a:lvl4pPr marL="0" marR="0" indent="0" algn="l" defTabSz="914400" rtl="0" latinLnBrk="0">
        <a:lnSpc>
          <a:spcPct val="9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4400" b="0" i="0" u="none" strike="noStrike" cap="none" spc="0" baseline="0">
          <a:solidFill>
            <a:srgbClr val="000000"/>
          </a:solidFill>
          <a:uFillTx/>
          <a:latin typeface="Aptos Display"/>
          <a:ea typeface="Aptos Display"/>
          <a:cs typeface="Aptos Display"/>
          <a:sym typeface="Aptos Display"/>
        </a:defRPr>
      </a:lvl4pPr>
      <a:lvl5pPr marL="0" marR="0" indent="0" algn="l" defTabSz="914400" rtl="0" latinLnBrk="0">
        <a:lnSpc>
          <a:spcPct val="9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4400" b="0" i="0" u="none" strike="noStrike" cap="none" spc="0" baseline="0">
          <a:solidFill>
            <a:srgbClr val="000000"/>
          </a:solidFill>
          <a:uFillTx/>
          <a:latin typeface="Aptos Display"/>
          <a:ea typeface="Aptos Display"/>
          <a:cs typeface="Aptos Display"/>
          <a:sym typeface="Aptos Display"/>
        </a:defRPr>
      </a:lvl5pPr>
      <a:lvl6pPr marL="0" marR="0" indent="0" algn="l" defTabSz="914400" rtl="0" latinLnBrk="0">
        <a:lnSpc>
          <a:spcPct val="9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4400" b="0" i="0" u="none" strike="noStrike" cap="none" spc="0" baseline="0">
          <a:solidFill>
            <a:srgbClr val="000000"/>
          </a:solidFill>
          <a:uFillTx/>
          <a:latin typeface="Aptos Display"/>
          <a:ea typeface="Aptos Display"/>
          <a:cs typeface="Aptos Display"/>
          <a:sym typeface="Aptos Display"/>
        </a:defRPr>
      </a:lvl6pPr>
      <a:lvl7pPr marL="0" marR="0" indent="0" algn="l" defTabSz="914400" rtl="0" latinLnBrk="0">
        <a:lnSpc>
          <a:spcPct val="9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4400" b="0" i="0" u="none" strike="noStrike" cap="none" spc="0" baseline="0">
          <a:solidFill>
            <a:srgbClr val="000000"/>
          </a:solidFill>
          <a:uFillTx/>
          <a:latin typeface="Aptos Display"/>
          <a:ea typeface="Aptos Display"/>
          <a:cs typeface="Aptos Display"/>
          <a:sym typeface="Aptos Display"/>
        </a:defRPr>
      </a:lvl7pPr>
      <a:lvl8pPr marL="0" marR="0" indent="0" algn="l" defTabSz="914400" rtl="0" latinLnBrk="0">
        <a:lnSpc>
          <a:spcPct val="9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4400" b="0" i="0" u="none" strike="noStrike" cap="none" spc="0" baseline="0">
          <a:solidFill>
            <a:srgbClr val="000000"/>
          </a:solidFill>
          <a:uFillTx/>
          <a:latin typeface="Aptos Display"/>
          <a:ea typeface="Aptos Display"/>
          <a:cs typeface="Aptos Display"/>
          <a:sym typeface="Aptos Display"/>
        </a:defRPr>
      </a:lvl8pPr>
      <a:lvl9pPr marL="0" marR="0" indent="0" algn="l" defTabSz="914400" rtl="0" latinLnBrk="0">
        <a:lnSpc>
          <a:spcPct val="9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4400" b="0" i="0" u="none" strike="noStrike" cap="none" spc="0" baseline="0">
          <a:solidFill>
            <a:srgbClr val="000000"/>
          </a:solidFill>
          <a:uFillTx/>
          <a:latin typeface="Aptos Display"/>
          <a:ea typeface="Aptos Display"/>
          <a:cs typeface="Aptos Display"/>
          <a:sym typeface="Aptos Display"/>
        </a:defRPr>
      </a:lvl9pPr>
    </p:titleStyle>
    <p:bodyStyle>
      <a:lvl1pPr marL="228600" marR="0" indent="-228600" algn="l" defTabSz="914400" rtl="0" latinLnBrk="0">
        <a:lnSpc>
          <a:spcPct val="90000"/>
        </a:lnSpc>
        <a:spcBef>
          <a:spcPts val="1000"/>
        </a:spcBef>
        <a:spcAft>
          <a:spcPts val="0"/>
        </a:spcAft>
        <a:buClrTx/>
        <a:buSzPct val="100000"/>
        <a:buFont typeface="Arial"/>
        <a:buChar char="•"/>
        <a:tabLst/>
        <a:defRPr sz="2800" b="0" i="0" u="none" strike="noStrike" cap="none" spc="0" baseline="0">
          <a:solidFill>
            <a:srgbClr val="000000"/>
          </a:solidFill>
          <a:uFillTx/>
          <a:latin typeface="+mj-lt"/>
          <a:ea typeface="+mj-ea"/>
          <a:cs typeface="+mj-cs"/>
          <a:sym typeface="Aptos"/>
        </a:defRPr>
      </a:lvl1pPr>
      <a:lvl2pPr marL="723900" marR="0" indent="-266700" algn="l" defTabSz="914400" rtl="0" latinLnBrk="0">
        <a:lnSpc>
          <a:spcPct val="90000"/>
        </a:lnSpc>
        <a:spcBef>
          <a:spcPts val="1000"/>
        </a:spcBef>
        <a:spcAft>
          <a:spcPts val="0"/>
        </a:spcAft>
        <a:buClrTx/>
        <a:buSzPct val="100000"/>
        <a:buFont typeface="Arial"/>
        <a:buChar char="•"/>
        <a:tabLst/>
        <a:defRPr sz="2800" b="0" i="0" u="none" strike="noStrike" cap="none" spc="0" baseline="0">
          <a:solidFill>
            <a:srgbClr val="000000"/>
          </a:solidFill>
          <a:uFillTx/>
          <a:latin typeface="+mj-lt"/>
          <a:ea typeface="+mj-ea"/>
          <a:cs typeface="+mj-cs"/>
          <a:sym typeface="Aptos"/>
        </a:defRPr>
      </a:lvl2pPr>
      <a:lvl3pPr marL="1234438" marR="0" indent="-320038" algn="l" defTabSz="914400" rtl="0" latinLnBrk="0">
        <a:lnSpc>
          <a:spcPct val="90000"/>
        </a:lnSpc>
        <a:spcBef>
          <a:spcPts val="1000"/>
        </a:spcBef>
        <a:spcAft>
          <a:spcPts val="0"/>
        </a:spcAft>
        <a:buClrTx/>
        <a:buSzPct val="100000"/>
        <a:buFont typeface="Arial"/>
        <a:buChar char="•"/>
        <a:tabLst/>
        <a:defRPr sz="2800" b="0" i="0" u="none" strike="noStrike" cap="none" spc="0" baseline="0">
          <a:solidFill>
            <a:srgbClr val="000000"/>
          </a:solidFill>
          <a:uFillTx/>
          <a:latin typeface="+mj-lt"/>
          <a:ea typeface="+mj-ea"/>
          <a:cs typeface="+mj-cs"/>
          <a:sym typeface="Aptos"/>
        </a:defRPr>
      </a:lvl3pPr>
      <a:lvl4pPr marL="1727200" marR="0" indent="-355600" algn="l" defTabSz="914400" rtl="0" latinLnBrk="0">
        <a:lnSpc>
          <a:spcPct val="90000"/>
        </a:lnSpc>
        <a:spcBef>
          <a:spcPts val="1000"/>
        </a:spcBef>
        <a:spcAft>
          <a:spcPts val="0"/>
        </a:spcAft>
        <a:buClrTx/>
        <a:buSzPct val="100000"/>
        <a:buFont typeface="Arial"/>
        <a:buChar char="•"/>
        <a:tabLst/>
        <a:defRPr sz="2800" b="0" i="0" u="none" strike="noStrike" cap="none" spc="0" baseline="0">
          <a:solidFill>
            <a:srgbClr val="000000"/>
          </a:solidFill>
          <a:uFillTx/>
          <a:latin typeface="+mj-lt"/>
          <a:ea typeface="+mj-ea"/>
          <a:cs typeface="+mj-cs"/>
          <a:sym typeface="Aptos"/>
        </a:defRPr>
      </a:lvl4pPr>
      <a:lvl5pPr marL="2184400" marR="0" indent="-355600" algn="l" defTabSz="914400" rtl="0" latinLnBrk="0">
        <a:lnSpc>
          <a:spcPct val="90000"/>
        </a:lnSpc>
        <a:spcBef>
          <a:spcPts val="1000"/>
        </a:spcBef>
        <a:spcAft>
          <a:spcPts val="0"/>
        </a:spcAft>
        <a:buClrTx/>
        <a:buSzPct val="100000"/>
        <a:buFont typeface="Arial"/>
        <a:buChar char="•"/>
        <a:tabLst/>
        <a:defRPr sz="2800" b="0" i="0" u="none" strike="noStrike" cap="none" spc="0" baseline="0">
          <a:solidFill>
            <a:srgbClr val="000000"/>
          </a:solidFill>
          <a:uFillTx/>
          <a:latin typeface="+mj-lt"/>
          <a:ea typeface="+mj-ea"/>
          <a:cs typeface="+mj-cs"/>
          <a:sym typeface="Aptos"/>
        </a:defRPr>
      </a:lvl5pPr>
      <a:lvl6pPr marL="2641600" marR="0" indent="-355600" algn="l" defTabSz="914400" rtl="0" latinLnBrk="0">
        <a:lnSpc>
          <a:spcPct val="90000"/>
        </a:lnSpc>
        <a:spcBef>
          <a:spcPts val="1000"/>
        </a:spcBef>
        <a:spcAft>
          <a:spcPts val="0"/>
        </a:spcAft>
        <a:buClrTx/>
        <a:buSzPct val="100000"/>
        <a:buFont typeface="Arial"/>
        <a:buChar char="•"/>
        <a:tabLst/>
        <a:defRPr sz="2800" b="0" i="0" u="none" strike="noStrike" cap="none" spc="0" baseline="0">
          <a:solidFill>
            <a:srgbClr val="000000"/>
          </a:solidFill>
          <a:uFillTx/>
          <a:latin typeface="+mj-lt"/>
          <a:ea typeface="+mj-ea"/>
          <a:cs typeface="+mj-cs"/>
          <a:sym typeface="Aptos"/>
        </a:defRPr>
      </a:lvl6pPr>
      <a:lvl7pPr marL="3098800" marR="0" indent="-355600" algn="l" defTabSz="914400" rtl="0" latinLnBrk="0">
        <a:lnSpc>
          <a:spcPct val="90000"/>
        </a:lnSpc>
        <a:spcBef>
          <a:spcPts val="1000"/>
        </a:spcBef>
        <a:spcAft>
          <a:spcPts val="0"/>
        </a:spcAft>
        <a:buClrTx/>
        <a:buSzPct val="100000"/>
        <a:buFont typeface="Arial"/>
        <a:buChar char="•"/>
        <a:tabLst/>
        <a:defRPr sz="2800" b="0" i="0" u="none" strike="noStrike" cap="none" spc="0" baseline="0">
          <a:solidFill>
            <a:srgbClr val="000000"/>
          </a:solidFill>
          <a:uFillTx/>
          <a:latin typeface="+mj-lt"/>
          <a:ea typeface="+mj-ea"/>
          <a:cs typeface="+mj-cs"/>
          <a:sym typeface="Aptos"/>
        </a:defRPr>
      </a:lvl7pPr>
      <a:lvl8pPr marL="3556000" marR="0" indent="-355600" algn="l" defTabSz="914400" rtl="0" latinLnBrk="0">
        <a:lnSpc>
          <a:spcPct val="90000"/>
        </a:lnSpc>
        <a:spcBef>
          <a:spcPts val="1000"/>
        </a:spcBef>
        <a:spcAft>
          <a:spcPts val="0"/>
        </a:spcAft>
        <a:buClrTx/>
        <a:buSzPct val="100000"/>
        <a:buFont typeface="Arial"/>
        <a:buChar char="•"/>
        <a:tabLst/>
        <a:defRPr sz="2800" b="0" i="0" u="none" strike="noStrike" cap="none" spc="0" baseline="0">
          <a:solidFill>
            <a:srgbClr val="000000"/>
          </a:solidFill>
          <a:uFillTx/>
          <a:latin typeface="+mj-lt"/>
          <a:ea typeface="+mj-ea"/>
          <a:cs typeface="+mj-cs"/>
          <a:sym typeface="Aptos"/>
        </a:defRPr>
      </a:lvl8pPr>
      <a:lvl9pPr marL="4013200" marR="0" indent="-355600" algn="l" defTabSz="914400" rtl="0" latinLnBrk="0">
        <a:lnSpc>
          <a:spcPct val="90000"/>
        </a:lnSpc>
        <a:spcBef>
          <a:spcPts val="1000"/>
        </a:spcBef>
        <a:spcAft>
          <a:spcPts val="0"/>
        </a:spcAft>
        <a:buClrTx/>
        <a:buSzPct val="100000"/>
        <a:buFont typeface="Arial"/>
        <a:buChar char="•"/>
        <a:tabLst/>
        <a:defRPr sz="2800" b="0" i="0" u="none" strike="noStrike" cap="none" spc="0" baseline="0">
          <a:solidFill>
            <a:srgbClr val="000000"/>
          </a:solidFill>
          <a:uFillTx/>
          <a:latin typeface="+mj-lt"/>
          <a:ea typeface="+mj-ea"/>
          <a:cs typeface="+mj-cs"/>
          <a:sym typeface="Aptos"/>
        </a:defRPr>
      </a:lvl9pPr>
    </p:bodyStyle>
    <p:otherStyle>
      <a:lvl1pPr marL="0" marR="0" indent="0" algn="r" defTabSz="9144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200" b="0" i="0" u="none" strike="noStrike" cap="none" spc="0" baseline="0">
          <a:solidFill>
            <a:schemeClr val="tx1"/>
          </a:solidFill>
          <a:uFillTx/>
          <a:latin typeface="+mn-lt"/>
          <a:ea typeface="+mn-ea"/>
          <a:cs typeface="+mn-cs"/>
          <a:sym typeface="Aptos"/>
        </a:defRPr>
      </a:lvl1pPr>
      <a:lvl2pPr marL="0" marR="0" indent="0" algn="r" defTabSz="9144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200" b="0" i="0" u="none" strike="noStrike" cap="none" spc="0" baseline="0">
          <a:solidFill>
            <a:schemeClr val="tx1"/>
          </a:solidFill>
          <a:uFillTx/>
          <a:latin typeface="+mn-lt"/>
          <a:ea typeface="+mn-ea"/>
          <a:cs typeface="+mn-cs"/>
          <a:sym typeface="Aptos"/>
        </a:defRPr>
      </a:lvl2pPr>
      <a:lvl3pPr marL="0" marR="0" indent="0" algn="r" defTabSz="9144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200" b="0" i="0" u="none" strike="noStrike" cap="none" spc="0" baseline="0">
          <a:solidFill>
            <a:schemeClr val="tx1"/>
          </a:solidFill>
          <a:uFillTx/>
          <a:latin typeface="+mn-lt"/>
          <a:ea typeface="+mn-ea"/>
          <a:cs typeface="+mn-cs"/>
          <a:sym typeface="Aptos"/>
        </a:defRPr>
      </a:lvl3pPr>
      <a:lvl4pPr marL="0" marR="0" indent="0" algn="r" defTabSz="9144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200" b="0" i="0" u="none" strike="noStrike" cap="none" spc="0" baseline="0">
          <a:solidFill>
            <a:schemeClr val="tx1"/>
          </a:solidFill>
          <a:uFillTx/>
          <a:latin typeface="+mn-lt"/>
          <a:ea typeface="+mn-ea"/>
          <a:cs typeface="+mn-cs"/>
          <a:sym typeface="Aptos"/>
        </a:defRPr>
      </a:lvl4pPr>
      <a:lvl5pPr marL="0" marR="0" indent="0" algn="r" defTabSz="9144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200" b="0" i="0" u="none" strike="noStrike" cap="none" spc="0" baseline="0">
          <a:solidFill>
            <a:schemeClr val="tx1"/>
          </a:solidFill>
          <a:uFillTx/>
          <a:latin typeface="+mn-lt"/>
          <a:ea typeface="+mn-ea"/>
          <a:cs typeface="+mn-cs"/>
          <a:sym typeface="Aptos"/>
        </a:defRPr>
      </a:lvl5pPr>
      <a:lvl6pPr marL="0" marR="0" indent="0" algn="r" defTabSz="9144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200" b="0" i="0" u="none" strike="noStrike" cap="none" spc="0" baseline="0">
          <a:solidFill>
            <a:schemeClr val="tx1"/>
          </a:solidFill>
          <a:uFillTx/>
          <a:latin typeface="+mn-lt"/>
          <a:ea typeface="+mn-ea"/>
          <a:cs typeface="+mn-cs"/>
          <a:sym typeface="Aptos"/>
        </a:defRPr>
      </a:lvl6pPr>
      <a:lvl7pPr marL="0" marR="0" indent="0" algn="r" defTabSz="9144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200" b="0" i="0" u="none" strike="noStrike" cap="none" spc="0" baseline="0">
          <a:solidFill>
            <a:schemeClr val="tx1"/>
          </a:solidFill>
          <a:uFillTx/>
          <a:latin typeface="+mn-lt"/>
          <a:ea typeface="+mn-ea"/>
          <a:cs typeface="+mn-cs"/>
          <a:sym typeface="Aptos"/>
        </a:defRPr>
      </a:lvl7pPr>
      <a:lvl8pPr marL="0" marR="0" indent="0" algn="r" defTabSz="9144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200" b="0" i="0" u="none" strike="noStrike" cap="none" spc="0" baseline="0">
          <a:solidFill>
            <a:schemeClr val="tx1"/>
          </a:solidFill>
          <a:uFillTx/>
          <a:latin typeface="+mn-lt"/>
          <a:ea typeface="+mn-ea"/>
          <a:cs typeface="+mn-cs"/>
          <a:sym typeface="Aptos"/>
        </a:defRPr>
      </a:lvl8pPr>
      <a:lvl9pPr marL="0" marR="0" indent="0" algn="r" defTabSz="914400" rtl="0" latinLnBrk="0">
        <a:lnSpc>
          <a:spcPct val="100000"/>
        </a:lnSpc>
        <a:spcBef>
          <a:spcPts val="0"/>
        </a:spcBef>
        <a:spcAft>
          <a:spcPts val="0"/>
        </a:spcAft>
        <a:buClrTx/>
        <a:buSzTx/>
        <a:buFontTx/>
        <a:buNone/>
        <a:tabLst/>
        <a:defRPr sz="1200" b="0" i="0" u="none" strike="noStrike" cap="none" spc="0" baseline="0">
          <a:solidFill>
            <a:schemeClr val="tx1"/>
          </a:solidFill>
          <a:uFillTx/>
          <a:latin typeface="+mn-lt"/>
          <a:ea typeface="+mn-ea"/>
          <a:cs typeface="+mn-cs"/>
          <a:sym typeface="Apto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BB16E95C-F1DE-6DE6-2C44-09AFB51AC2F8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" name="Rectangle 3">
            <a:extLst>
              <a:ext uri="{FF2B5EF4-FFF2-40B4-BE49-F238E27FC236}">
                <a16:creationId xmlns:a16="http://schemas.microsoft.com/office/drawing/2014/main" id="{E9E8F8FF-23CD-AC9B-AF1D-309EB3BF20E6}"/>
              </a:ext>
            </a:extLst>
          </p:cNvPr>
          <p:cNvSpPr/>
          <p:nvPr/>
        </p:nvSpPr>
        <p:spPr>
          <a:xfrm>
            <a:off x="732197" y="6443283"/>
            <a:ext cx="5889846" cy="1013881"/>
          </a:xfrm>
          <a:prstGeom prst="rect">
            <a:avLst/>
          </a:prstGeom>
          <a:solidFill>
            <a:srgbClr val="23B3E7"/>
          </a:solidFill>
          <a:ln w="12700">
            <a:miter lim="400000"/>
          </a:ln>
        </p:spPr>
        <p:txBody>
          <a:bodyPr lIns="45718" tIns="45718" rIns="45718" bIns="45718" anchor="ctr"/>
          <a:lstStyle/>
          <a:p>
            <a:pPr algn="ctr">
              <a:defRPr>
                <a:solidFill>
                  <a:srgbClr val="FFFFFF"/>
                </a:solidFill>
                <a:latin typeface="Gotham-Bold"/>
                <a:ea typeface="Gotham-Bold"/>
                <a:cs typeface="Gotham-Bold"/>
                <a:sym typeface="Gotham-Bold"/>
              </a:defRPr>
            </a:pPr>
            <a:endParaRPr/>
          </a:p>
        </p:txBody>
      </p:sp>
      <p:sp>
        <p:nvSpPr>
          <p:cNvPr id="29" name="TextBox 4">
            <a:extLst>
              <a:ext uri="{FF2B5EF4-FFF2-40B4-BE49-F238E27FC236}">
                <a16:creationId xmlns:a16="http://schemas.microsoft.com/office/drawing/2014/main" id="{6B6FB376-9BF1-116E-82B9-462391002ADA}"/>
              </a:ext>
            </a:extLst>
          </p:cNvPr>
          <p:cNvSpPr txBox="1"/>
          <p:nvPr/>
        </p:nvSpPr>
        <p:spPr>
          <a:xfrm>
            <a:off x="-521337" y="6565504"/>
            <a:ext cx="8396914" cy="769437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="" xmlns:m="http://schemas.openxmlformats.org/officeDocument/2006/math" xmlns:a14="http://schemas.microsoft.com/office/drawing/2010/main" xmlns:ma14="http://schemas.microsoft.com/office/mac/drawingml/2011/main" val="1"/>
            </a:ext>
          </a:extLst>
        </p:spPr>
        <p:txBody>
          <a:bodyPr wrap="square" lIns="45718" tIns="45718" rIns="45718" bIns="45718">
            <a:spAutoFit/>
          </a:bodyPr>
          <a:lstStyle>
            <a:lvl1pPr algn="ctr">
              <a:defRPr sz="4800">
                <a:solidFill>
                  <a:schemeClr val="accent4">
                    <a:lumOff val="-8941"/>
                  </a:schemeClr>
                </a:solidFill>
                <a:latin typeface="Gotham-Bold"/>
                <a:ea typeface="Gotham-Bold"/>
                <a:cs typeface="Gotham-Bold"/>
                <a:sym typeface="Gotham-Bold"/>
              </a:defRPr>
            </a:lvl1pPr>
          </a:lstStyle>
          <a:p>
            <a:r>
              <a:rPr sz="4400" dirty="0">
                <a:solidFill>
                  <a:schemeClr val="bg1"/>
                </a:solidFill>
              </a:rPr>
              <a:t>REGISTER NOW</a:t>
            </a:r>
          </a:p>
        </p:txBody>
      </p:sp>
      <p:pic>
        <p:nvPicPr>
          <p:cNvPr id="30" name="Picture 5" descr="Picture 5">
            <a:extLst>
              <a:ext uri="{FF2B5EF4-FFF2-40B4-BE49-F238E27FC236}">
                <a16:creationId xmlns:a16="http://schemas.microsoft.com/office/drawing/2014/main" id="{458B8159-5327-3461-9A09-058EB7969635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2354129" y="6714212"/>
            <a:ext cx="2303989" cy="742952"/>
          </a:xfrm>
          <a:prstGeom prst="rect">
            <a:avLst/>
          </a:prstGeom>
          <a:ln w="12700">
            <a:miter lim="400000"/>
          </a:ln>
        </p:spPr>
      </p:pic>
      <p:sp>
        <p:nvSpPr>
          <p:cNvPr id="31" name="TextBox 6">
            <a:extLst>
              <a:ext uri="{FF2B5EF4-FFF2-40B4-BE49-F238E27FC236}">
                <a16:creationId xmlns:a16="http://schemas.microsoft.com/office/drawing/2014/main" id="{9C190511-45E0-3226-B770-543B57CC08FC}"/>
              </a:ext>
            </a:extLst>
          </p:cNvPr>
          <p:cNvSpPr txBox="1"/>
          <p:nvPr/>
        </p:nvSpPr>
        <p:spPr>
          <a:xfrm>
            <a:off x="732197" y="4567242"/>
            <a:ext cx="14273760" cy="1446546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="" xmlns:m="http://schemas.openxmlformats.org/officeDocument/2006/math" xmlns:a14="http://schemas.microsoft.com/office/drawing/2010/main" xmlns:ma14="http://schemas.microsoft.com/office/mac/drawingml/2011/main" val="1"/>
            </a:ext>
          </a:extLst>
        </p:spPr>
        <p:txBody>
          <a:bodyPr wrap="square" lIns="45718" tIns="45718" rIns="45718" bIns="45718">
            <a:spAutoFit/>
          </a:bodyPr>
          <a:lstStyle>
            <a:lvl1pPr>
              <a:defRPr sz="5100">
                <a:solidFill>
                  <a:srgbClr val="FFFFFF"/>
                </a:solidFill>
                <a:effectLst>
                  <a:outerShdw blurRad="50800" dist="38100" dir="5400000" rotWithShape="0">
                    <a:srgbClr val="000000">
                      <a:alpha val="40000"/>
                    </a:srgbClr>
                  </a:outerShdw>
                </a:effectLst>
                <a:latin typeface="Gotham Medium"/>
                <a:ea typeface="Gotham Medium"/>
                <a:cs typeface="Gotham Medium"/>
                <a:sym typeface="Gotham Medium"/>
              </a:defRPr>
            </a:lvl1pPr>
          </a:lstStyle>
          <a:p>
            <a:r>
              <a:rPr lang="en-US" sz="4400" dirty="0">
                <a:latin typeface="Gotham Medium" pitchFamily="2" charset="0"/>
                <a:cs typeface="Poppins" pitchFamily="2" charset="77"/>
              </a:rPr>
              <a:t>We're proud to be an #ISPEPharma40</a:t>
            </a:r>
          </a:p>
          <a:p>
            <a:r>
              <a:rPr lang="en-US" sz="4400" dirty="0">
                <a:latin typeface="Gotham Medium" pitchFamily="2" charset="0"/>
                <a:cs typeface="Poppins" pitchFamily="2" charset="77"/>
              </a:rPr>
              <a:t>conference exhibitor. Join us at booth 00000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20DEDEF-0AF0-09FD-846E-0C2C733C4EA0}"/>
              </a:ext>
            </a:extLst>
          </p:cNvPr>
          <p:cNvSpPr txBox="1"/>
          <p:nvPr/>
        </p:nvSpPr>
        <p:spPr>
          <a:xfrm>
            <a:off x="732197" y="3620596"/>
            <a:ext cx="7949820" cy="492443"/>
          </a:xfrm>
          <a:prstGeom prst="rect">
            <a:avLst/>
          </a:prstGeom>
          <a:noFill/>
          <a:ln w="12700" cap="flat">
            <a:noFill/>
            <a:miter lim="400000"/>
          </a:ln>
          <a:effectLst/>
          <a:sp3d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wrap="square">
            <a:spAutoFit/>
          </a:bodyPr>
          <a:lstStyle/>
          <a:p>
            <a:r>
              <a:rPr lang="en-US" sz="2600" b="1" dirty="0">
                <a:solidFill>
                  <a:schemeClr val="bg1"/>
                </a:solidFill>
                <a:latin typeface="Gotham Medium" pitchFamily="2" charset="0"/>
                <a:cs typeface="Poppins" pitchFamily="2" charset="77"/>
              </a:rPr>
              <a:t>9-10 December | Barcelona, Spain</a:t>
            </a:r>
          </a:p>
        </p:txBody>
      </p:sp>
      <p:pic>
        <p:nvPicPr>
          <p:cNvPr id="5" name="Picture 4" descr="A black background with white text&#10;&#10;Description automatically generated">
            <a:extLst>
              <a:ext uri="{FF2B5EF4-FFF2-40B4-BE49-F238E27FC236}">
                <a16:creationId xmlns:a16="http://schemas.microsoft.com/office/drawing/2014/main" id="{B71F9E4E-8181-1C62-D143-F226D5C51D2F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32197" y="397489"/>
            <a:ext cx="7516935" cy="310139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27440132"/>
      </p:ext>
    </p:extLst>
  </p:cSld>
  <p:clrMapOvr>
    <a:masterClrMapping/>
  </p:clrMapOvr>
  <p:transition spd="med"/>
</p:sld>
</file>

<file path=ppt/theme/theme1.xml><?xml version="1.0" encoding="utf-8"?>
<a:theme xmlns:a="http://schemas.openxmlformats.org/drawingml/2006/main" name="office theme">
  <a:themeElements>
    <a:clrScheme name="office theme">
      <a:dk1>
        <a:srgbClr val="000000"/>
      </a:dk1>
      <a:lt1>
        <a:srgbClr val="FFFFFF"/>
      </a:lt1>
      <a:dk2>
        <a:srgbClr val="A7A7A7"/>
      </a:dk2>
      <a:lt2>
        <a:srgbClr val="535353"/>
      </a:lt2>
      <a:accent1>
        <a:srgbClr val="156082"/>
      </a:accent1>
      <a:accent2>
        <a:srgbClr val="E97132"/>
      </a:accent2>
      <a:accent3>
        <a:srgbClr val="196B24"/>
      </a:accent3>
      <a:accent4>
        <a:srgbClr val="0F9ED5"/>
      </a:accent4>
      <a:accent5>
        <a:srgbClr val="A02B93"/>
      </a:accent5>
      <a:accent6>
        <a:srgbClr val="4EA72E"/>
      </a:accent6>
      <a:hlink>
        <a:srgbClr val="0000FF"/>
      </a:hlink>
      <a:folHlink>
        <a:srgbClr val="FF00FF"/>
      </a:folHlink>
    </a:clrScheme>
    <a:fontScheme name="office theme">
      <a:majorFont>
        <a:latin typeface="Aptos"/>
        <a:ea typeface="Aptos"/>
        <a:cs typeface="Aptos"/>
      </a:majorFont>
      <a:minorFont>
        <a:latin typeface="Helvetica"/>
        <a:ea typeface="Helvetica"/>
        <a:cs typeface="Helvetica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29999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4999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>
        <a:solidFill>
          <a:srgbClr val="FFFFFF"/>
        </a:solidFill>
        <a:ln w="25400" cap="flat">
          <a:solidFill>
            <a:schemeClr val="accent1"/>
          </a:solidFill>
          <a:prstDash val="solid"/>
          <a:round/>
        </a:ln>
        <a:effectLst/>
        <a:sp3d/>
      </a:spPr>
      <a:bodyPr rot="0" spcFirstLastPara="1" vertOverflow="overflow" horzOverflow="overflow" vert="horz" wrap="square" lIns="45718" tIns="45718" rIns="45718" bIns="45718" numCol="1" spcCol="38100" rtlCol="0" anchor="ctr">
        <a:spAutoFit/>
      </a:bodyPr>
      <a:lstStyle>
        <a:defPPr marL="0" marR="0" indent="0" algn="l" defTabSz="914400" rtl="0" fontAlgn="auto" latinLnBrk="0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  <a:latin typeface="+mn-lt"/>
            <a:ea typeface="+mn-ea"/>
            <a:cs typeface="+mn-cs"/>
            <a:sym typeface="Helvetica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spDef>
    <a:lnDef>
      <a:spPr>
        <a:noFill/>
        <a:ln w="25400" cap="flat">
          <a:solidFill>
            <a:schemeClr val="accent1"/>
          </a:solidFill>
          <a:prstDash val="solid"/>
          <a:round/>
        </a:ln>
        <a:effectLst/>
        <a:sp3d/>
      </a:spPr>
      <a:bodyPr rot="0" spcFirstLastPara="1" vertOverflow="overflow" horzOverflow="overflow" vert="horz" wrap="square" lIns="91439" tIns="45719" rIns="91439" bIns="45719" numCol="1" spcCol="38100" rtlCol="0" anchor="t">
        <a:noAutofit/>
      </a:bodyPr>
      <a:lstStyle>
        <a:def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lnDef>
    <a:txDef>
      <a:spPr>
        <a:noFill/>
        <a:ln w="12700" cap="flat">
          <a:noFill/>
          <a:miter lim="400000"/>
        </a:ln>
        <a:effectLst/>
        <a:sp3d/>
      </a:spPr>
      <a:bodyPr rot="0" spcFirstLastPara="1" vertOverflow="overflow" horzOverflow="overflow" vert="horz" wrap="square" lIns="45718" tIns="45718" rIns="45718" bIns="45718" numCol="1" spcCol="38100" rtlCol="0" anchor="t">
        <a:spAutoFit/>
      </a:bodyPr>
      <a:lstStyle>
        <a:defPPr marL="0" marR="0" indent="0" algn="l" defTabSz="914400" rtl="0" fontAlgn="auto" latinLnBrk="0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  <a:latin typeface="+mn-lt"/>
            <a:ea typeface="+mn-ea"/>
            <a:cs typeface="+mn-cs"/>
            <a:sym typeface="Helvetica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txDef>
  </a:objectDefaults>
  <a:extraClrSchemeLst/>
</a:theme>
</file>

<file path=ppt/theme/theme2.xml><?xml version="1.0" encoding="utf-8"?>
<a:theme xmlns:a="http://schemas.openxmlformats.org/drawingml/2006/main" name="office theme">
  <a:themeElements>
    <a:clrScheme name="office theme">
      <a:dk1>
        <a:srgbClr val="000000"/>
      </a:dk1>
      <a:lt1>
        <a:srgbClr val="FFFFFF"/>
      </a:lt1>
      <a:dk2>
        <a:srgbClr val="A7A7A7"/>
      </a:dk2>
      <a:lt2>
        <a:srgbClr val="535353"/>
      </a:lt2>
      <a:accent1>
        <a:srgbClr val="156082"/>
      </a:accent1>
      <a:accent2>
        <a:srgbClr val="E97132"/>
      </a:accent2>
      <a:accent3>
        <a:srgbClr val="196B24"/>
      </a:accent3>
      <a:accent4>
        <a:srgbClr val="0F9ED5"/>
      </a:accent4>
      <a:accent5>
        <a:srgbClr val="A02B93"/>
      </a:accent5>
      <a:accent6>
        <a:srgbClr val="4EA72E"/>
      </a:accent6>
      <a:hlink>
        <a:srgbClr val="0000FF"/>
      </a:hlink>
      <a:folHlink>
        <a:srgbClr val="FF00FF"/>
      </a:folHlink>
    </a:clrScheme>
    <a:fontScheme name="office theme">
      <a:majorFont>
        <a:latin typeface="Aptos"/>
        <a:ea typeface="Aptos"/>
        <a:cs typeface="Aptos"/>
      </a:majorFont>
      <a:minorFont>
        <a:latin typeface="Helvetica"/>
        <a:ea typeface="Helvetica"/>
        <a:cs typeface="Helvetica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29999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4999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/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>
        <a:solidFill>
          <a:srgbClr val="FFFFFF"/>
        </a:solidFill>
        <a:ln w="25400" cap="flat">
          <a:solidFill>
            <a:schemeClr val="accent1"/>
          </a:solidFill>
          <a:prstDash val="solid"/>
          <a:round/>
        </a:ln>
        <a:effectLst/>
        <a:sp3d/>
      </a:spPr>
      <a:bodyPr rot="0" spcFirstLastPara="1" vertOverflow="overflow" horzOverflow="overflow" vert="horz" wrap="square" lIns="45718" tIns="45718" rIns="45718" bIns="45718" numCol="1" spcCol="38100" rtlCol="0" anchor="ctr">
        <a:spAutoFit/>
      </a:bodyPr>
      <a:lstStyle>
        <a:defPPr marL="0" marR="0" indent="0" algn="l" defTabSz="914400" rtl="0" fontAlgn="auto" latinLnBrk="0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  <a:latin typeface="+mn-lt"/>
            <a:ea typeface="+mn-ea"/>
            <a:cs typeface="+mn-cs"/>
            <a:sym typeface="Helvetica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spDef>
    <a:lnDef>
      <a:spPr>
        <a:noFill/>
        <a:ln w="25400" cap="flat">
          <a:solidFill>
            <a:schemeClr val="accent1"/>
          </a:solidFill>
          <a:prstDash val="solid"/>
          <a:round/>
        </a:ln>
        <a:effectLst/>
        <a:sp3d/>
      </a:spPr>
      <a:bodyPr rot="0" spcFirstLastPara="1" vertOverflow="overflow" horzOverflow="overflow" vert="horz" wrap="square" lIns="91439" tIns="45719" rIns="91439" bIns="45719" numCol="1" spcCol="38100" rtlCol="0" anchor="t">
        <a:noAutofit/>
      </a:bodyPr>
      <a:lstStyle>
        <a:def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lnDef>
    <a:txDef>
      <a:spPr>
        <a:noFill/>
        <a:ln w="12700" cap="flat">
          <a:noFill/>
          <a:miter lim="400000"/>
        </a:ln>
        <a:effectLst/>
        <a:sp3d/>
      </a:spPr>
      <a:bodyPr rot="0" spcFirstLastPara="1" vertOverflow="overflow" horzOverflow="overflow" vert="horz" wrap="square" lIns="45718" tIns="45718" rIns="45718" bIns="45718" numCol="1" spcCol="38100" rtlCol="0" anchor="t">
        <a:spAutoFit/>
      </a:bodyPr>
      <a:lstStyle>
        <a:defPPr marL="0" marR="0" indent="0" algn="l" defTabSz="914400" rtl="0" fontAlgn="auto" latinLnBrk="0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  <a:latin typeface="+mn-lt"/>
            <a:ea typeface="+mn-ea"/>
            <a:cs typeface="+mn-cs"/>
            <a:sym typeface="Helvetica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txDef>
  </a:objectDefaults>
  <a:extraClrSchemeLst/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65805A5B071A984A90F6940D76E08632" ma:contentTypeVersion="18" ma:contentTypeDescription="Create a new document." ma:contentTypeScope="" ma:versionID="2631a186879909d944baf6711805cfa4">
  <xsd:schema xmlns:xsd="http://www.w3.org/2001/XMLSchema" xmlns:xs="http://www.w3.org/2001/XMLSchema" xmlns:p="http://schemas.microsoft.com/office/2006/metadata/properties" xmlns:ns2="63a07502-40c2-4ade-b698-b5d90fd2a328" xmlns:ns3="6a12aab8-b0ff-4727-8448-ad62d66df384" targetNamespace="http://schemas.microsoft.com/office/2006/metadata/properties" ma:root="true" ma:fieldsID="8d70155023567f929d3ae8644f3cac23" ns2:_="" ns3:_="">
    <xsd:import namespace="63a07502-40c2-4ade-b698-b5d90fd2a328"/>
    <xsd:import namespace="6a12aab8-b0ff-4727-8448-ad62d66df384"/>
    <xsd:element name="properties">
      <xsd:complexType>
        <xsd:sequence>
          <xsd:element name="documentManagement">
            <xsd:complexType>
              <xsd:all>
                <xsd:element ref="ns2:MediaServiceMetadata" minOccurs="0"/>
                <xsd:element ref="ns2:MediaServiceFastMetadata" minOccurs="0"/>
                <xsd:element ref="ns2:lcf76f155ced4ddcb4097134ff3c332f" minOccurs="0"/>
                <xsd:element ref="ns3:TaxCatchAll" minOccurs="0"/>
                <xsd:element ref="ns2:MediaServiceOCR" minOccurs="0"/>
                <xsd:element ref="ns2:MediaServiceGenerationTime" minOccurs="0"/>
                <xsd:element ref="ns2:MediaServiceEventHashCode" minOccurs="0"/>
                <xsd:element ref="ns2:MediaServiceDateTaken" minOccurs="0"/>
                <xsd:element ref="ns2:MediaServiceLocation" minOccurs="0"/>
                <xsd:element ref="ns2:MediaServiceSearchProperties" minOccurs="0"/>
                <xsd:element ref="ns2:MediaLengthInSeconds" minOccurs="0"/>
                <xsd:element ref="ns3:SharedWithUsers" minOccurs="0"/>
                <xsd:element ref="ns3:SharedWithDetails" minOccurs="0"/>
                <xsd:element ref="ns2:Image" minOccurs="0"/>
                <xsd:element ref="ns2:Link" minOccurs="0"/>
                <xsd:element ref="ns2:MediaServiceObjectDetectorVersions" minOccurs="0"/>
                <xsd:element ref="ns2:Topic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63a07502-40c2-4ade-b698-b5d90fd2a328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lcf76f155ced4ddcb4097134ff3c332f" ma:index="11" nillable="true" ma:taxonomy="true" ma:internalName="lcf76f155ced4ddcb4097134ff3c332f" ma:taxonomyFieldName="MediaServiceImageTags" ma:displayName="Image Tags" ma:readOnly="false" ma:fieldId="{5cf76f15-5ced-4ddc-b409-7134ff3c332f}" ma:taxonomyMulti="true" ma:sspId="e24a1ca0-94a0-49da-8387-66537477a470" ma:termSetId="09814cd3-568e-fe90-9814-8d621ff8fb84" ma:anchorId="fba54fb3-c3e1-fe81-a776-ca4b69148c4d" ma:open="true" ma:isKeyword="false">
      <xsd:complexType>
        <xsd:sequence>
          <xsd:element ref="pc:Terms" minOccurs="0" maxOccurs="1"/>
        </xsd:sequence>
      </xsd:complexType>
    </xsd:element>
    <xsd:element name="MediaServiceOCR" ma:index="13" nillable="true" ma:displayName="Extracted Text" ma:internalName="MediaServiceOCR" ma:readOnly="true">
      <xsd:simpleType>
        <xsd:restriction base="dms:Note">
          <xsd:maxLength value="255"/>
        </xsd:restriction>
      </xsd:simpleType>
    </xsd:element>
    <xsd:element name="MediaServiceGenerationTime" ma:index="14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EventHashCode" ma:index="15" nillable="true" ma:displayName="MediaServiceEventHashCode" ma:hidden="true" ma:internalName="MediaServiceEventHashCode" ma:readOnly="true">
      <xsd:simpleType>
        <xsd:restriction base="dms:Text"/>
      </xsd:simpleType>
    </xsd:element>
    <xsd:element name="MediaServiceDateTaken" ma:index="16" nillable="true" ma:displayName="MediaServiceDateTaken" ma:hidden="true" ma:indexed="true" ma:internalName="MediaServiceDateTaken" ma:readOnly="true">
      <xsd:simpleType>
        <xsd:restriction base="dms:Text"/>
      </xsd:simpleType>
    </xsd:element>
    <xsd:element name="MediaServiceLocation" ma:index="17" nillable="true" ma:displayName="Location" ma:indexed="true" ma:internalName="MediaServiceLocation" ma:readOnly="true">
      <xsd:simpleType>
        <xsd:restriction base="dms:Text"/>
      </xsd:simpleType>
    </xsd:element>
    <xsd:element name="MediaServiceSearchProperties" ma:index="18" nillable="true" ma:displayName="MediaServiceSearchProperties" ma:hidden="true" ma:internalName="MediaServiceSearchProperties" ma:readOnly="true">
      <xsd:simpleType>
        <xsd:restriction base="dms:Note"/>
      </xsd:simpleType>
    </xsd:element>
    <xsd:element name="MediaLengthInSeconds" ma:index="19" nillable="true" ma:displayName="MediaLengthInSeconds" ma:hidden="true" ma:internalName="MediaLengthInSeconds" ma:readOnly="true">
      <xsd:simpleType>
        <xsd:restriction base="dms:Unknown"/>
      </xsd:simpleType>
    </xsd:element>
    <xsd:element name="Image" ma:index="22" nillable="true" ma:displayName="Image" ma:format="Thumbnail" ma:internalName="Image">
      <xsd:simpleType>
        <xsd:restriction base="dms:Unknown"/>
      </xsd:simpleType>
    </xsd:element>
    <xsd:element name="Link" ma:index="23" nillable="true" ma:displayName="Link" ma:format="Hyperlink" ma:internalName="Link">
      <xsd:complexType>
        <xsd:complexContent>
          <xsd:extension base="dms:URL">
            <xsd:sequence>
              <xsd:element name="Url" type="dms:ValidUrl" minOccurs="0" nillable="true"/>
              <xsd:element name="Description" type="xsd:string" nillable="true"/>
            </xsd:sequence>
          </xsd:extension>
        </xsd:complexContent>
      </xsd:complexType>
    </xsd:element>
    <xsd:element name="MediaServiceObjectDetectorVersions" ma:index="24" nillable="true" ma:displayName="MediaServiceObjectDetectorVersions" ma:hidden="true" ma:indexed="true" ma:internalName="MediaServiceObjectDetectorVersions" ma:readOnly="true">
      <xsd:simpleType>
        <xsd:restriction base="dms:Text"/>
      </xsd:simpleType>
    </xsd:element>
    <xsd:element name="Topics" ma:index="25" nillable="true" ma:displayName="Topics" ma:format="Dropdown" ma:internalName="Topics">
      <xsd:simpleType>
        <xsd:restriction base="dms:Choice">
          <xsd:enumeration value="AI "/>
          <xsd:enumeration value="Adv. Manf"/>
          <xsd:enumeration value="Biotech"/>
          <xsd:enumeration value="Choice 4"/>
        </xsd:restriction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6a12aab8-b0ff-4727-8448-ad62d66df384" elementFormDefault="qualified">
    <xsd:import namespace="http://schemas.microsoft.com/office/2006/documentManagement/types"/>
    <xsd:import namespace="http://schemas.microsoft.com/office/infopath/2007/PartnerControls"/>
    <xsd:element name="TaxCatchAll" ma:index="12" nillable="true" ma:displayName="Taxonomy Catch All Column" ma:hidden="true" ma:list="{61dc3cb9-a04e-47e2-8a9f-7b3da929b692}" ma:internalName="TaxCatchAll" ma:showField="CatchAllData" ma:web="6a12aab8-b0ff-4727-8448-ad62d66df384">
      <xsd:complexType>
        <xsd:complexContent>
          <xsd:extension base="dms:MultiChoiceLookup">
            <xsd:sequence>
              <xsd:element name="Value" type="dms:Lookup" maxOccurs="unbounded" minOccurs="0" nillable="true"/>
            </xsd:sequence>
          </xsd:extension>
        </xsd:complexContent>
      </xsd:complexType>
    </xsd:element>
    <xsd:element name="SharedWithUsers" ma:index="20" nillable="true" ma:displayName="Shared With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21" nillable="true" ma:displayName="Shared With Details" ma:internalName="SharedWithDetails" ma:readOnly="true">
      <xsd:simpleType>
        <xsd:restriction base="dms:Note">
          <xsd:maxLength value="255"/>
        </xsd:restriction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2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3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Topics xmlns="63a07502-40c2-4ade-b698-b5d90fd2a328" xsi:nil="true"/>
    <lcf76f155ced4ddcb4097134ff3c332f xmlns="63a07502-40c2-4ade-b698-b5d90fd2a328">
      <Terms xmlns="http://schemas.microsoft.com/office/infopath/2007/PartnerControls"/>
    </lcf76f155ced4ddcb4097134ff3c332f>
    <Link xmlns="63a07502-40c2-4ade-b698-b5d90fd2a328">
      <Url xsi:nil="true"/>
      <Description xsi:nil="true"/>
    </Link>
    <TaxCatchAll xmlns="6a12aab8-b0ff-4727-8448-ad62d66df384" xsi:nil="true"/>
    <Image xmlns="63a07502-40c2-4ade-b698-b5d90fd2a328" xsi:nil="true"/>
  </documentManagement>
</p:properties>
</file>

<file path=customXml/itemProps1.xml><?xml version="1.0" encoding="utf-8"?>
<ds:datastoreItem xmlns:ds="http://schemas.openxmlformats.org/officeDocument/2006/customXml" ds:itemID="{714B9BEE-032D-4A59-97EC-2E4E10F1F4D5}">
  <ds:schemaRefs>
    <ds:schemaRef ds:uri="http://schemas.microsoft.com/office/2006/metadata/contentType"/>
    <ds:schemaRef ds:uri="http://schemas.microsoft.com/office/2006/metadata/properties/metaAttributes"/>
    <ds:schemaRef ds:uri="http://www.w3.org/2001/XMLSchema"/>
    <ds:schemaRef ds:uri="http://schemas.microsoft.com/office/2006/metadata/properties"/>
    <ds:schemaRef ds:uri="63a07502-40c2-4ade-b698-b5d90fd2a328"/>
    <ds:schemaRef ds:uri="6a12aab8-b0ff-4727-8448-ad62d66df384"/>
    <ds:schemaRef ds:uri="http://schemas.microsoft.com/office/2006/documentManagement/types"/>
    <ds:schemaRef ds:uri="http://schemas.microsoft.com/office/infopath/2007/PartnerControls"/>
    <ds:schemaRef ds:uri="http://schemas.openxmlformats.org/package/2006/metadata/core-properties"/>
    <ds:schemaRef ds:uri="http://purl.org/dc/elements/1.1/"/>
    <ds:schemaRef ds:uri="http://purl.org/dc/terms/"/>
    <ds:schemaRef ds:uri="http://schemas.microsoft.com/internal/obd"/>
  </ds:schemaRefs>
</ds:datastoreItem>
</file>

<file path=customXml/itemProps2.xml><?xml version="1.0" encoding="utf-8"?>
<ds:datastoreItem xmlns:ds="http://schemas.openxmlformats.org/officeDocument/2006/customXml" ds:itemID="{8F9929C1-58A3-4E5B-907F-01FFC13211C9}">
  <ds:schemaRefs>
    <ds:schemaRef ds:uri="http://schemas.microsoft.com/sharepoint/v3/contenttype/forms"/>
  </ds:schemaRefs>
</ds:datastoreItem>
</file>

<file path=customXml/itemProps3.xml><?xml version="1.0" encoding="utf-8"?>
<ds:datastoreItem xmlns:ds="http://schemas.openxmlformats.org/officeDocument/2006/customXml" ds:itemID="{1F76EE6C-EEDC-4DCD-A019-4EC030BA3A6C}">
  <ds:schemaRefs>
    <ds:schemaRef ds:uri="http://purl.org/dc/terms/"/>
    <ds:schemaRef ds:uri="http://schemas.microsoft.com/office/2006/documentManagement/types"/>
    <ds:schemaRef ds:uri="http://schemas.microsoft.com/office/2006/metadata/properties"/>
    <ds:schemaRef ds:uri="http://www.w3.org/XML/1998/namespace"/>
    <ds:schemaRef ds:uri="http://purl.org/dc/dcmitype/"/>
    <ds:schemaRef ds:uri="http://schemas.microsoft.com/office/infopath/2007/PartnerControls"/>
    <ds:schemaRef ds:uri="http://schemas.openxmlformats.org/package/2006/metadata/core-properties"/>
    <ds:schemaRef ds:uri="6a12aab8-b0ff-4727-8448-ad62d66df384"/>
    <ds:schemaRef ds:uri="63a07502-40c2-4ade-b698-b5d90fd2a328"/>
    <ds:schemaRef ds:uri="http://purl.org/dc/elements/1.1/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otalTime>20</TotalTime>
  <Words>23</Words>
  <Application>Microsoft Office PowerPoint</Application>
  <PresentationFormat>Custom</PresentationFormat>
  <Paragraphs>4</Paragraphs>
  <Slides>1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</vt:i4>
      </vt:variant>
    </vt:vector>
  </HeadingPairs>
  <TitlesOfParts>
    <vt:vector size="6" baseType="lpstr">
      <vt:lpstr>Aptos</vt:lpstr>
      <vt:lpstr>Aptos Display</vt:lpstr>
      <vt:lpstr>Arial</vt:lpstr>
      <vt:lpstr>Gotham Medium</vt:lpstr>
      <vt:lpstr>office theme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creator>Lauren Fowler</dc:creator>
  <cp:lastModifiedBy>Lauren Fowler</cp:lastModifiedBy>
  <cp:revision>5</cp:revision>
  <dcterms:modified xsi:type="dcterms:W3CDTF">2025-03-13T16:08:09Z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0x01010065805A5B071A984A90F6940D76E08632</vt:lpwstr>
  </property>
  <property fmtid="{D5CDD505-2E9C-101B-9397-08002B2CF9AE}" pid="3" name="MediaServiceImageTags">
    <vt:lpwstr/>
  </property>
</Properties>
</file>