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7" r:id="rId5"/>
    <p:sldId id="258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BD0F9E40-AE5B-7CFB-7BAC-744A74287795}" name="Lauren Fowler" initials="LF" userId="S::lfowler@ispe.org::c4d88f1b-a58f-475b-8ffa-9d1ab62c7fde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4B1F7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523"/>
    <p:restoredTop sz="94670"/>
  </p:normalViewPr>
  <p:slideViewPr>
    <p:cSldViewPr snapToGrid="0">
      <p:cViewPr varScale="1">
        <p:scale>
          <a:sx n="75" d="100"/>
          <a:sy n="75" d="100"/>
        </p:scale>
        <p:origin x="830" y="4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microsoft.com/office/2018/10/relationships/authors" Target="author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tableStyles" Target="tableStyle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theme" Target="theme/theme1.xml"/><Relationship Id="rId5" Type="http://schemas.openxmlformats.org/officeDocument/2006/relationships/slide" Target="slides/slide1.xml"/><Relationship Id="rId10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5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screen&#10;&#10;Description automatically generated">
            <a:extLst>
              <a:ext uri="{FF2B5EF4-FFF2-40B4-BE49-F238E27FC236}">
                <a16:creationId xmlns:a16="http://schemas.microsoft.com/office/drawing/2014/main" id="{73DE9C2F-7679-506C-0B48-59A5195DF02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0232" cy="6858000"/>
          </a:xfrm>
          <a:prstGeom prst="rect">
            <a:avLst/>
          </a:prstGeom>
        </p:spPr>
      </p:pic>
      <p:sp>
        <p:nvSpPr>
          <p:cNvPr id="4" name="Text Placeholder 5">
            <a:extLst>
              <a:ext uri="{FF2B5EF4-FFF2-40B4-BE49-F238E27FC236}">
                <a16:creationId xmlns:a16="http://schemas.microsoft.com/office/drawing/2014/main" id="{850B2C0C-1260-FA63-AAFF-E11A507906E9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174874" y="2297958"/>
            <a:ext cx="9239251" cy="2000250"/>
          </a:xfrm>
          <a:prstGeom prst="rect">
            <a:avLst/>
          </a:prstGeom>
        </p:spPr>
        <p:txBody>
          <a:bodyPr/>
          <a:lstStyle>
            <a:lvl1pPr marL="0" indent="0" algn="r">
              <a:lnSpc>
                <a:spcPct val="100000"/>
              </a:lnSpc>
              <a:spcBef>
                <a:spcPts val="0"/>
              </a:spcBef>
              <a:buFontTx/>
              <a:buNone/>
              <a:defRPr kumimoji="0" lang="en-US" sz="6000" b="1" i="0" u="none" strike="noStrike" cap="none" spc="0" normalizeH="0" baseline="0" dirty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Arial"/>
                <a:ea typeface="Arial"/>
                <a:cs typeface="Arial"/>
                <a:sym typeface="Arial"/>
              </a:defRPr>
            </a:lvl1pPr>
          </a:lstStyle>
          <a:p>
            <a:pPr lvl="0"/>
            <a:r>
              <a:rPr lang="en-US"/>
              <a:t>Title</a:t>
            </a:r>
          </a:p>
        </p:txBody>
      </p:sp>
      <p:sp>
        <p:nvSpPr>
          <p:cNvPr id="5" name="Text Placeholder 7">
            <a:extLst>
              <a:ext uri="{FF2B5EF4-FFF2-40B4-BE49-F238E27FC236}">
                <a16:creationId xmlns:a16="http://schemas.microsoft.com/office/drawing/2014/main" id="{A7FB8239-6603-1373-ADA3-E9D3110698E6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2174875" y="4298208"/>
            <a:ext cx="9239250" cy="1428750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buFontTx/>
              <a:buNone/>
              <a:defRPr sz="2400" b="0"/>
            </a:lvl1pPr>
            <a:lvl2pPr marL="457200" indent="0" algn="r">
              <a:buFontTx/>
              <a:buNone/>
              <a:defRPr/>
            </a:lvl2pPr>
            <a:lvl3pPr marL="914400" indent="0" algn="r">
              <a:buFontTx/>
              <a:buNone/>
              <a:defRPr/>
            </a:lvl3pPr>
            <a:lvl4pPr marL="1371600" indent="0" algn="r">
              <a:buFontTx/>
              <a:buNone/>
              <a:defRPr/>
            </a:lvl4pPr>
            <a:lvl5pPr marL="1828800" indent="0" algn="r">
              <a:buFontTx/>
              <a:buNone/>
              <a:defRPr/>
            </a:lvl5pPr>
          </a:lstStyle>
          <a:p>
            <a:pPr algn="r"/>
            <a:r>
              <a:rPr lang="en-US" sz="2800">
                <a:solidFill>
                  <a:schemeClr val="tx1">
                    <a:lumMod val="85000"/>
                    <a:lumOff val="15000"/>
                  </a:schemeClr>
                </a:solidFill>
                <a:latin typeface="Arial"/>
                <a:cs typeface="Calibri Light"/>
              </a:rPr>
              <a:t>Paragraph Copy</a:t>
            </a:r>
          </a:p>
          <a:p>
            <a:pPr algn="r"/>
            <a:endParaRPr lang="en-US" sz="2800">
              <a:solidFill>
                <a:schemeClr val="tx1">
                  <a:lumMod val="85000"/>
                  <a:lumOff val="15000"/>
                </a:schemeClr>
              </a:solidFill>
              <a:latin typeface="Arial"/>
              <a:cs typeface="Calibri Light"/>
            </a:endParaRPr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lose-up of a logo&#10;&#10;Description automatically generated">
            <a:extLst>
              <a:ext uri="{FF2B5EF4-FFF2-40B4-BE49-F238E27FC236}">
                <a16:creationId xmlns:a16="http://schemas.microsoft.com/office/drawing/2014/main" id="{B69E467D-FFEA-AC62-DD82-5D7E4AF1BCA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64626"/>
          </a:xfrm>
          <a:prstGeom prst="rect">
            <a:avLst/>
          </a:prstGeom>
        </p:spPr>
      </p:pic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F5409FE7-910E-E430-7C1C-B4D30FCF795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20124" y="1415845"/>
            <a:ext cx="11390876" cy="459166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 sz="140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 sz="120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 sz="100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Paragraph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4" name="Text Placeholder 13">
            <a:extLst>
              <a:ext uri="{FF2B5EF4-FFF2-40B4-BE49-F238E27FC236}">
                <a16:creationId xmlns:a16="http://schemas.microsoft.com/office/drawing/2014/main" id="{61B155C6-B5EC-50E9-592D-F99BC009017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20124" y="380637"/>
            <a:ext cx="11390876" cy="914400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4000" b="1">
                <a:solidFill>
                  <a:srgbClr val="7030A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Title</a:t>
            </a:r>
          </a:p>
        </p:txBody>
      </p:sp>
    </p:spTree>
    <p:extLst>
      <p:ext uri="{BB962C8B-B14F-4D97-AF65-F5344CB8AC3E}">
        <p14:creationId xmlns:p14="http://schemas.microsoft.com/office/powerpoint/2010/main" val="24390803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close-up of a logo&#10;&#10;Description automatically generated">
            <a:extLst>
              <a:ext uri="{FF2B5EF4-FFF2-40B4-BE49-F238E27FC236}">
                <a16:creationId xmlns:a16="http://schemas.microsoft.com/office/drawing/2014/main" id="{BCBCDA6D-1AA5-742C-29D2-90BE98B390E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3313"/>
            <a:ext cx="12192000" cy="68646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54508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close-up of a logo&#10;&#10;Description automatically generated">
            <a:extLst>
              <a:ext uri="{FF2B5EF4-FFF2-40B4-BE49-F238E27FC236}">
                <a16:creationId xmlns:a16="http://schemas.microsoft.com/office/drawing/2014/main" id="{BCBCDA6D-1AA5-742C-29D2-90BE98B390E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3313"/>
            <a:ext cx="12192000" cy="6864626"/>
          </a:xfrm>
          <a:prstGeom prst="rect">
            <a:avLst/>
          </a:prstGeom>
        </p:spPr>
      </p:pic>
      <p:sp>
        <p:nvSpPr>
          <p:cNvPr id="2" name="Subtitle 2">
            <a:extLst>
              <a:ext uri="{FF2B5EF4-FFF2-40B4-BE49-F238E27FC236}">
                <a16:creationId xmlns:a16="http://schemas.microsoft.com/office/drawing/2014/main" id="{712303CA-2153-6A87-2E8C-E64ABD84F966}"/>
              </a:ext>
            </a:extLst>
          </p:cNvPr>
          <p:cNvSpPr txBox="1">
            <a:spLocks/>
          </p:cNvSpPr>
          <p:nvPr userDrawn="1"/>
        </p:nvSpPr>
        <p:spPr>
          <a:xfrm>
            <a:off x="1" y="1197204"/>
            <a:ext cx="8267699" cy="497949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l" defTabSz="761970" rtl="0" eaLnBrk="1" latinLnBrk="0" hangingPunct="1">
              <a:lnSpc>
                <a:spcPct val="90000"/>
              </a:lnSpc>
              <a:spcBef>
                <a:spcPts val="833"/>
              </a:spcBef>
              <a:buFont typeface="Arial" panose="020B0604020202020204" pitchFamily="34" charset="0"/>
              <a:buNone/>
              <a:defRPr sz="2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71477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Clr>
                <a:schemeClr val="accent2"/>
              </a:buClr>
              <a:buFont typeface="Wingdings" pitchFamily="2" charset="2"/>
              <a:buChar char="§"/>
              <a:defRPr sz="20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952462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667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333447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Courier New" panose="02070309020205020404" pitchFamily="49" charset="0"/>
              <a:buChar char="o"/>
              <a:defRPr sz="15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714431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2095416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476401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857386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238370" indent="-190492" algn="l" defTabSz="761970" rtl="0" eaLnBrk="1" latinLnBrk="0" hangingPunct="1">
              <a:lnSpc>
                <a:spcPct val="90000"/>
              </a:lnSpc>
              <a:spcBef>
                <a:spcPts val="417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570865" lvl="1" indent="0">
              <a:lnSpc>
                <a:spcPct val="100000"/>
              </a:lnSpc>
              <a:buClr>
                <a:srgbClr val="7030A0"/>
              </a:buClr>
              <a:buFont typeface="Wingdings" pitchFamily="2" charset="2"/>
              <a:buNone/>
            </a:pPr>
            <a:endParaRPr lang="en-US" sz="2000">
              <a:cs typeface="Arial"/>
            </a:endParaRP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Open the ISPE app 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Log in using your existing ISPE credentials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Tap “Conferences” 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Tap “2025 ISPE Pharma 4.0™ Conference” 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Tap “Sessions &amp; Agenda” 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Find this session you're attending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Font typeface="+mj-lt"/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Tap “Evaluation” </a:t>
            </a:r>
          </a:p>
          <a:p>
            <a:pPr marL="1028065" lvl="1" indent="-457200">
              <a:lnSpc>
                <a:spcPct val="100000"/>
              </a:lnSpc>
              <a:buClr>
                <a:schemeClr val="tx1">
                  <a:lumMod val="85000"/>
                  <a:lumOff val="15000"/>
                </a:schemeClr>
              </a:buClr>
              <a:buAutoNum type="arabicPeriod"/>
            </a:pPr>
            <a:r>
              <a:rPr lang="en-US" sz="2000">
                <a:solidFill>
                  <a:schemeClr val="tx1">
                    <a:lumMod val="85000"/>
                    <a:lumOff val="15000"/>
                  </a:schemeClr>
                </a:solidFill>
                <a:cs typeface="Arial"/>
              </a:rPr>
              <a:t>Complete the questions and tap "Submit"</a:t>
            </a:r>
          </a:p>
          <a:p>
            <a:pPr marL="1028065" lvl="1" indent="-457200">
              <a:buClr>
                <a:srgbClr val="7030A0"/>
              </a:buClr>
              <a:buFont typeface="+mj-lt"/>
              <a:buAutoNum type="arabicPeriod"/>
            </a:pPr>
            <a:endParaRPr lang="en-US" sz="3000">
              <a:cs typeface="Arial"/>
            </a:endParaRPr>
          </a:p>
          <a:p>
            <a:pPr marL="457200" indent="-457200">
              <a:buClr>
                <a:srgbClr val="7030A0"/>
              </a:buClr>
              <a:buFont typeface="Arial" panose="020B0604020202020204" pitchFamily="34" charset="0"/>
              <a:buChar char="•"/>
            </a:pPr>
            <a:endParaRPr lang="en-US">
              <a:cs typeface="Arial"/>
            </a:endParaRPr>
          </a:p>
          <a:p>
            <a:pPr>
              <a:buClr>
                <a:srgbClr val="7030A0"/>
              </a:buClr>
            </a:pPr>
            <a:endParaRPr lang="en-US">
              <a:cs typeface="Arial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51AF92E3-795E-8AE2-4372-3663DBE76B88}"/>
              </a:ext>
            </a:extLst>
          </p:cNvPr>
          <p:cNvSpPr txBox="1"/>
          <p:nvPr userDrawn="1"/>
        </p:nvSpPr>
        <p:spPr>
          <a:xfrm>
            <a:off x="595915" y="515903"/>
            <a:ext cx="755534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000" b="1">
                <a:solidFill>
                  <a:srgbClr val="0070C0"/>
                </a:solidFill>
                <a:cs typeface="Arial"/>
              </a:rPr>
              <a:t>Rate the Session and Speaker!</a:t>
            </a:r>
            <a:r>
              <a:rPr lang="en-US" sz="4000" b="1">
                <a:solidFill>
                  <a:srgbClr val="007EB2"/>
                </a:solidFill>
                <a:cs typeface="Arial"/>
              </a:rPr>
              <a:t>	</a:t>
            </a:r>
            <a:endParaRPr lang="en-US" sz="4000" b="1">
              <a:solidFill>
                <a:srgbClr val="007EB2"/>
              </a:solidFill>
            </a:endParaRPr>
          </a:p>
        </p:txBody>
      </p:sp>
      <p:grpSp>
        <p:nvGrpSpPr>
          <p:cNvPr id="8" name="Group 3">
            <a:extLst>
              <a:ext uri="{FF2B5EF4-FFF2-40B4-BE49-F238E27FC236}">
                <a16:creationId xmlns:a16="http://schemas.microsoft.com/office/drawing/2014/main" id="{99033852-162F-6B67-8BFD-5EFDB3A876B5}"/>
              </a:ext>
            </a:extLst>
          </p:cNvPr>
          <p:cNvGrpSpPr/>
          <p:nvPr userDrawn="1"/>
        </p:nvGrpSpPr>
        <p:grpSpPr>
          <a:xfrm>
            <a:off x="7729546" y="851762"/>
            <a:ext cx="3716074" cy="4809034"/>
            <a:chOff x="-704850" y="-7353"/>
            <a:chExt cx="3716072" cy="4809033"/>
          </a:xfrm>
        </p:grpSpPr>
        <p:pic>
          <p:nvPicPr>
            <p:cNvPr id="9" name="Picture 2" descr="Picture 2">
              <a:extLst>
                <a:ext uri="{FF2B5EF4-FFF2-40B4-BE49-F238E27FC236}">
                  <a16:creationId xmlns:a16="http://schemas.microsoft.com/office/drawing/2014/main" id="{7CA9AA85-504F-F888-726A-5A572BC0D64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-704850" y="-7353"/>
              <a:ext cx="3716072" cy="4809033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10" name="Picture 7" descr="Picture 7">
              <a:extLst>
                <a:ext uri="{FF2B5EF4-FFF2-40B4-BE49-F238E27FC236}">
                  <a16:creationId xmlns:a16="http://schemas.microsoft.com/office/drawing/2014/main" id="{0AC4D6B1-A317-FFDD-710A-4E9E72BB583A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399398" y="2115773"/>
              <a:ext cx="1507575" cy="1507574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11" name="TextBox 8">
              <a:extLst>
                <a:ext uri="{FF2B5EF4-FFF2-40B4-BE49-F238E27FC236}">
                  <a16:creationId xmlns:a16="http://schemas.microsoft.com/office/drawing/2014/main" id="{65B58292-D47E-99D8-13B2-05CBCD3BC05D}"/>
                </a:ext>
              </a:extLst>
            </p:cNvPr>
            <p:cNvSpPr txBox="1"/>
            <p:nvPr/>
          </p:nvSpPr>
          <p:spPr>
            <a:xfrm>
              <a:off x="229501" y="1092481"/>
              <a:ext cx="1847367" cy="91728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</a:ext>
            </a:extLst>
          </p:spPr>
          <p:txBody>
            <a:bodyPr wrap="square" lIns="45718" tIns="45718" rIns="45718" bIns="45718" numCol="1" anchor="t">
              <a:spAutoFit/>
            </a:bodyPr>
            <a:lstStyle/>
            <a:p>
              <a:pPr algn="ctr">
                <a:defRPr b="1">
                  <a:solidFill>
                    <a:srgbClr val="FFFFFF"/>
                  </a:solidFill>
                  <a:latin typeface="+mj-lt"/>
                  <a:ea typeface="+mj-ea"/>
                  <a:cs typeface="+mj-cs"/>
                  <a:sym typeface="Calibri"/>
                </a:defRPr>
              </a:pPr>
              <a:r>
                <a:t>DOWNLOAD</a:t>
              </a:r>
            </a:p>
            <a:p>
              <a:pPr algn="ctr">
                <a:defRPr b="1">
                  <a:solidFill>
                    <a:srgbClr val="FFFFFF"/>
                  </a:solidFill>
                  <a:latin typeface="+mj-lt"/>
                  <a:ea typeface="+mj-ea"/>
                  <a:cs typeface="+mj-cs"/>
                  <a:sym typeface="Calibri"/>
                </a:defRPr>
              </a:pPr>
              <a:r>
                <a:t> THE FREE ISPE MOBILE APP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8043042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jpe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purple and blue background with white text&#10;&#10;Description automatically generated">
            <a:extLst>
              <a:ext uri="{FF2B5EF4-FFF2-40B4-BE49-F238E27FC236}">
                <a16:creationId xmlns:a16="http://schemas.microsoft.com/office/drawing/2014/main" id="{5EC1D6DB-6BA8-97A7-F25A-6DCC6551D278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646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2" r:id="rId2"/>
    <p:sldLayoutId id="2147483669" r:id="rId3"/>
    <p:sldLayoutId id="2147483671" r:id="rId4"/>
    <p:sldLayoutId id="2147483670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240773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6C467B1-77A8-8A14-2775-20A442D2A6A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CAA8546-5071-892C-5FF9-997004FD4DE0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03412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404DD8F3-DC6C-2192-F55E-A2945F1D7D5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E3B29AA-E032-08C2-229A-6E8A7870FA7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942716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6582444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5805A5B071A984A90F6940D76E08632" ma:contentTypeVersion="19" ma:contentTypeDescription="Create a new document." ma:contentTypeScope="" ma:versionID="8bc7a0998f23a8c6f9657fcc3437d12f">
  <xsd:schema xmlns:xsd="http://www.w3.org/2001/XMLSchema" xmlns:xs="http://www.w3.org/2001/XMLSchema" xmlns:p="http://schemas.microsoft.com/office/2006/metadata/properties" xmlns:ns2="63a07502-40c2-4ade-b698-b5d90fd2a328" xmlns:ns3="6a12aab8-b0ff-4727-8448-ad62d66df384" targetNamespace="http://schemas.microsoft.com/office/2006/metadata/properties" ma:root="true" ma:fieldsID="d47317f11765ba4bc30c7997fc077c70" ns2:_="" ns3:_="">
    <xsd:import namespace="63a07502-40c2-4ade-b698-b5d90fd2a328"/>
    <xsd:import namespace="6a12aab8-b0ff-4727-8448-ad62d66df384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Location" minOccurs="0"/>
                <xsd:element ref="ns2:MediaServiceSearchProperties" minOccurs="0"/>
                <xsd:element ref="ns2:MediaLengthInSeconds" minOccurs="0"/>
                <xsd:element ref="ns3:SharedWithUsers" minOccurs="0"/>
                <xsd:element ref="ns3:SharedWithDetails" minOccurs="0"/>
                <xsd:element ref="ns2:Image" minOccurs="0"/>
                <xsd:element ref="ns2:Link" minOccurs="0"/>
                <xsd:element ref="ns2:MediaServiceObjectDetectorVersions" minOccurs="0"/>
                <xsd:element ref="ns2:Topics" minOccurs="0"/>
                <xsd:element ref="ns2:MediaServiceBilling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3a07502-40c2-4ade-b698-b5d90fd2a32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1" nillable="true" ma:taxonomy="true" ma:internalName="lcf76f155ced4ddcb4097134ff3c332f" ma:taxonomyFieldName="MediaServiceImageTags" ma:displayName="Image Tags" ma:readOnly="false" ma:fieldId="{5cf76f15-5ced-4ddc-b409-7134ff3c332f}" ma:taxonomyMulti="true" ma:sspId="e24a1ca0-94a0-49da-8387-66537477a470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Location" ma:index="17" nillable="true" ma:displayName="Location" ma:indexed="true" ma:internalName="MediaServiceLocation" ma:readOnly="true">
      <xsd:simpleType>
        <xsd:restriction base="dms:Text"/>
      </xsd:simpleType>
    </xsd:element>
    <xsd:element name="MediaServiceSearchProperties" ma:index="18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LengthInSeconds" ma:index="19" nillable="true" ma:displayName="MediaLengthInSeconds" ma:hidden="true" ma:internalName="MediaLengthInSeconds" ma:readOnly="true">
      <xsd:simpleType>
        <xsd:restriction base="dms:Unknown"/>
      </xsd:simpleType>
    </xsd:element>
    <xsd:element name="Image" ma:index="22" nillable="true" ma:displayName="Image" ma:format="Thumbnail" ma:internalName="Image">
      <xsd:simpleType>
        <xsd:restriction base="dms:Unknown"/>
      </xsd:simpleType>
    </xsd:element>
    <xsd:element name="Link" ma:index="23" nillable="true" ma:displayName="Link" ma:format="Hyperlink" ma:internalName="Link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ObjectDetectorVersions" ma:index="2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Topics" ma:index="25" nillable="true" ma:displayName="Topics" ma:format="Dropdown" ma:internalName="Topics">
      <xsd:simpleType>
        <xsd:restriction base="dms:Choice">
          <xsd:enumeration value="AI "/>
          <xsd:enumeration value="Adv. Manf"/>
          <xsd:enumeration value="Biotech"/>
          <xsd:enumeration value="Choice 4"/>
        </xsd:restriction>
      </xsd:simpleType>
    </xsd:element>
    <xsd:element name="MediaServiceBillingMetadata" ma:index="26" nillable="true" ma:displayName="MediaServiceBillingMetadata" ma:hidden="true" ma:internalName="MediaServiceBillingMetadata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a12aab8-b0ff-4727-8448-ad62d66df384" elementFormDefault="qualified">
    <xsd:import namespace="http://schemas.microsoft.com/office/2006/documentManagement/types"/>
    <xsd:import namespace="http://schemas.microsoft.com/office/infopath/2007/PartnerControls"/>
    <xsd:element name="TaxCatchAll" ma:index="12" nillable="true" ma:displayName="Taxonomy Catch All Column" ma:hidden="true" ma:list="{61dc3cb9-a04e-47e2-8a9f-7b3da929b692}" ma:internalName="TaxCatchAll" ma:showField="CatchAllData" ma:web="6a12aab8-b0ff-4727-8448-ad62d66df3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63a07502-40c2-4ade-b698-b5d90fd2a328">
      <Terms xmlns="http://schemas.microsoft.com/office/infopath/2007/PartnerControls"/>
    </lcf76f155ced4ddcb4097134ff3c332f>
    <Link xmlns="63a07502-40c2-4ade-b698-b5d90fd2a328">
      <Url xsi:nil="true"/>
      <Description xsi:nil="true"/>
    </Link>
    <TaxCatchAll xmlns="6a12aab8-b0ff-4727-8448-ad62d66df384" xsi:nil="true"/>
    <Image xmlns="63a07502-40c2-4ade-b698-b5d90fd2a328" xsi:nil="true"/>
    <Topics xmlns="63a07502-40c2-4ade-b698-b5d90fd2a328" xsi:nil="true"/>
  </documentManagement>
</p:properties>
</file>

<file path=customXml/itemProps1.xml><?xml version="1.0" encoding="utf-8"?>
<ds:datastoreItem xmlns:ds="http://schemas.openxmlformats.org/officeDocument/2006/customXml" ds:itemID="{D9632EC3-CB85-4E71-9DB9-21758758C724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73F49FB0-F680-45B0-9EE2-666126B270CE}">
  <ds:schemaRefs>
    <ds:schemaRef ds:uri="63a07502-40c2-4ade-b698-b5d90fd2a328"/>
    <ds:schemaRef ds:uri="6a12aab8-b0ff-4727-8448-ad62d66df384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5F260C18-11E2-4581-8323-05F50BF6461C}">
  <ds:schemaRefs>
    <ds:schemaRef ds:uri="http://www.w3.org/XML/1998/namespace"/>
    <ds:schemaRef ds:uri="63a07502-40c2-4ade-b698-b5d90fd2a328"/>
    <ds:schemaRef ds:uri="http://schemas.microsoft.com/office/2006/documentManagement/types"/>
    <ds:schemaRef ds:uri="http://purl.org/dc/elements/1.1/"/>
    <ds:schemaRef ds:uri="http://schemas.openxmlformats.org/package/2006/metadata/core-properties"/>
    <ds:schemaRef ds:uri="6a12aab8-b0ff-4727-8448-ad62d66df384"/>
    <ds:schemaRef ds:uri="http://purl.org/dc/dcmitype/"/>
    <ds:schemaRef ds:uri="http://schemas.microsoft.com/office/infopath/2007/PartnerControls"/>
    <ds:schemaRef ds:uri="http://schemas.microsoft.com/office/2006/metadata/properties"/>
    <ds:schemaRef ds:uri="http://purl.org/dc/terms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</TotalTime>
  <Words>0</Words>
  <Application>Microsoft Office PowerPoint</Application>
  <PresentationFormat>Widescreen</PresentationFormat>
  <Paragraphs>0</Paragraphs>
  <Slides>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office theme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Emily Shirley</cp:lastModifiedBy>
  <cp:revision>3</cp:revision>
  <dcterms:created xsi:type="dcterms:W3CDTF">2023-09-12T01:55:50Z</dcterms:created>
  <dcterms:modified xsi:type="dcterms:W3CDTF">2025-06-24T16:22:10Z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0x01010065805A5B071A984A90F6940D76E08632</vt:lpwstr>
  </property>
  <property fmtid="{D5CDD505-2E9C-101B-9397-08002B2CF9AE}" pid="3" name="MediaServiceImageTags">
    <vt:lpwstr/>
  </property>
</Properties>
</file>