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7.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8.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7" r:id="rId5"/>
    <p:sldMasterId id="2147483665" r:id="rId6"/>
    <p:sldMasterId id="2147483650" r:id="rId7"/>
    <p:sldMasterId id="2147483670" r:id="rId8"/>
    <p:sldMasterId id="2147483676" r:id="rId9"/>
    <p:sldMasterId id="2147483681" r:id="rId10"/>
    <p:sldMasterId id="2147483686" r:id="rId11"/>
    <p:sldMasterId id="2147483692" r:id="rId12"/>
  </p:sldMasterIdLst>
  <p:notesMasterIdLst>
    <p:notesMasterId r:id="rId22"/>
  </p:notesMasterIdLst>
  <p:sldIdLst>
    <p:sldId id="767" r:id="rId13"/>
    <p:sldId id="637" r:id="rId14"/>
    <p:sldId id="631" r:id="rId15"/>
    <p:sldId id="621" r:id="rId16"/>
    <p:sldId id="620" r:id="rId17"/>
    <p:sldId id="1434" r:id="rId18"/>
    <p:sldId id="1435" r:id="rId19"/>
    <p:sldId id="1436" r:id="rId20"/>
    <p:sldId id="1433" r:id="rId21"/>
  </p:sldIdLst>
  <p:sldSz cx="14630400" cy="8229600"/>
  <p:notesSz cx="6858000" cy="9144000"/>
  <p:defaultTextStyle>
    <a:defPPr>
      <a:defRPr lang="en-US"/>
    </a:defPPr>
    <a:lvl1pPr marL="0" algn="l" defTabSz="1463040" rtl="0" eaLnBrk="1" latinLnBrk="0" hangingPunct="1">
      <a:defRPr sz="2900" kern="1200">
        <a:solidFill>
          <a:schemeClr val="tx1"/>
        </a:solidFill>
        <a:latin typeface="+mn-lt"/>
        <a:ea typeface="+mn-ea"/>
        <a:cs typeface="+mn-cs"/>
      </a:defRPr>
    </a:lvl1pPr>
    <a:lvl2pPr marL="731520" algn="l" defTabSz="1463040" rtl="0" eaLnBrk="1" latinLnBrk="0" hangingPunct="1">
      <a:defRPr sz="2900" kern="1200">
        <a:solidFill>
          <a:schemeClr val="tx1"/>
        </a:solidFill>
        <a:latin typeface="+mn-lt"/>
        <a:ea typeface="+mn-ea"/>
        <a:cs typeface="+mn-cs"/>
      </a:defRPr>
    </a:lvl2pPr>
    <a:lvl3pPr marL="1463040" algn="l" defTabSz="1463040" rtl="0" eaLnBrk="1" latinLnBrk="0" hangingPunct="1">
      <a:defRPr sz="2900" kern="1200">
        <a:solidFill>
          <a:schemeClr val="tx1"/>
        </a:solidFill>
        <a:latin typeface="+mn-lt"/>
        <a:ea typeface="+mn-ea"/>
        <a:cs typeface="+mn-cs"/>
      </a:defRPr>
    </a:lvl3pPr>
    <a:lvl4pPr marL="2194560" algn="l" defTabSz="1463040" rtl="0" eaLnBrk="1" latinLnBrk="0" hangingPunct="1">
      <a:defRPr sz="2900" kern="1200">
        <a:solidFill>
          <a:schemeClr val="tx1"/>
        </a:solidFill>
        <a:latin typeface="+mn-lt"/>
        <a:ea typeface="+mn-ea"/>
        <a:cs typeface="+mn-cs"/>
      </a:defRPr>
    </a:lvl4pPr>
    <a:lvl5pPr marL="2926080" algn="l" defTabSz="1463040" rtl="0" eaLnBrk="1" latinLnBrk="0" hangingPunct="1">
      <a:defRPr sz="2900" kern="1200">
        <a:solidFill>
          <a:schemeClr val="tx1"/>
        </a:solidFill>
        <a:latin typeface="+mn-lt"/>
        <a:ea typeface="+mn-ea"/>
        <a:cs typeface="+mn-cs"/>
      </a:defRPr>
    </a:lvl5pPr>
    <a:lvl6pPr marL="3657600" algn="l" defTabSz="1463040" rtl="0" eaLnBrk="1" latinLnBrk="0" hangingPunct="1">
      <a:defRPr sz="2900" kern="1200">
        <a:solidFill>
          <a:schemeClr val="tx1"/>
        </a:solidFill>
        <a:latin typeface="+mn-lt"/>
        <a:ea typeface="+mn-ea"/>
        <a:cs typeface="+mn-cs"/>
      </a:defRPr>
    </a:lvl6pPr>
    <a:lvl7pPr marL="4389120" algn="l" defTabSz="1463040" rtl="0" eaLnBrk="1" latinLnBrk="0" hangingPunct="1">
      <a:defRPr sz="2900" kern="1200">
        <a:solidFill>
          <a:schemeClr val="tx1"/>
        </a:solidFill>
        <a:latin typeface="+mn-lt"/>
        <a:ea typeface="+mn-ea"/>
        <a:cs typeface="+mn-cs"/>
      </a:defRPr>
    </a:lvl7pPr>
    <a:lvl8pPr marL="5120640" algn="l" defTabSz="1463040" rtl="0" eaLnBrk="1" latinLnBrk="0" hangingPunct="1">
      <a:defRPr sz="2900" kern="1200">
        <a:solidFill>
          <a:schemeClr val="tx1"/>
        </a:solidFill>
        <a:latin typeface="+mn-lt"/>
        <a:ea typeface="+mn-ea"/>
        <a:cs typeface="+mn-cs"/>
      </a:defRPr>
    </a:lvl8pPr>
    <a:lvl9pPr marL="5852160" algn="l" defTabSz="1463040"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orient="horz" pos="289">
          <p15:clr>
            <a:srgbClr val="A4A3A4"/>
          </p15:clr>
        </p15:guide>
        <p15:guide id="3" orient="horz" pos="1296">
          <p15:clr>
            <a:srgbClr val="A4A3A4"/>
          </p15:clr>
        </p15:guide>
        <p15:guide id="4" orient="horz" pos="4607">
          <p15:clr>
            <a:srgbClr val="A4A3A4"/>
          </p15:clr>
        </p15:guide>
        <p15:guide id="5" orient="horz" pos="4968">
          <p15:clr>
            <a:srgbClr val="A4A3A4"/>
          </p15:clr>
        </p15:guide>
        <p15:guide id="6" orient="horz" pos="1792">
          <p15:clr>
            <a:srgbClr val="A4A3A4"/>
          </p15:clr>
        </p15:guide>
        <p15:guide id="7" pos="4608">
          <p15:clr>
            <a:srgbClr val="A4A3A4"/>
          </p15:clr>
        </p15:guide>
        <p15:guide id="8" pos="571">
          <p15:clr>
            <a:srgbClr val="A4A3A4"/>
          </p15:clr>
        </p15:guide>
        <p15:guide id="9" pos="8930">
          <p15:clr>
            <a:srgbClr val="A4A3A4"/>
          </p15:clr>
        </p15:guide>
        <p15:guide id="10" pos="2449">
          <p15:clr>
            <a:srgbClr val="A4A3A4"/>
          </p15:clr>
        </p15:guide>
        <p15:guide id="11" pos="2735">
          <p15:clr>
            <a:srgbClr val="A4A3A4"/>
          </p15:clr>
        </p15:guide>
        <p15:guide id="12" pos="4898">
          <p15:clr>
            <a:srgbClr val="A4A3A4"/>
          </p15:clr>
        </p15:guide>
        <p15:guide id="13" pos="6766">
          <p15:clr>
            <a:srgbClr val="A4A3A4"/>
          </p15:clr>
        </p15:guide>
        <p15:guide id="14" pos="70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B35648-61EA-431C-A84B-EC691ADF9F58}" v="8" dt="2023-11-02T13:47:20.3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15"/>
  </p:normalViewPr>
  <p:slideViewPr>
    <p:cSldViewPr snapToGrid="0">
      <p:cViewPr varScale="1">
        <p:scale>
          <a:sx n="49" d="100"/>
          <a:sy n="49" d="100"/>
        </p:scale>
        <p:origin x="1026" y="444"/>
      </p:cViewPr>
      <p:guideLst>
        <p:guide orient="horz" pos="2592"/>
        <p:guide orient="horz" pos="289"/>
        <p:guide orient="horz" pos="1296"/>
        <p:guide orient="horz" pos="4607"/>
        <p:guide orient="horz" pos="4968"/>
        <p:guide orient="horz" pos="1792"/>
        <p:guide pos="4608"/>
        <p:guide pos="571"/>
        <p:guide pos="8930"/>
        <p:guide pos="2449"/>
        <p:guide pos="2735"/>
        <p:guide pos="4898"/>
        <p:guide pos="6766"/>
        <p:guide pos="70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notesMaster" Target="notesMasters/notesMaster1.xml"/><Relationship Id="rId27"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192739-548D-4357-A1B4-752A55447AF5}" type="doc">
      <dgm:prSet loTypeId="urn:microsoft.com/office/officeart/2018/2/layout/IconLabelList" loCatId="icon" qsTypeId="urn:microsoft.com/office/officeart/2005/8/quickstyle/simple5" qsCatId="simple" csTypeId="urn:microsoft.com/office/officeart/2005/8/colors/accent3_2" csCatId="accent3" phldr="1"/>
      <dgm:spPr/>
      <dgm:t>
        <a:bodyPr/>
        <a:lstStyle/>
        <a:p>
          <a:endParaRPr lang="en-US"/>
        </a:p>
      </dgm:t>
    </dgm:pt>
    <dgm:pt modelId="{3306D842-6429-4F5A-9927-705A5F31FF87}">
      <dgm:prSet custT="1"/>
      <dgm:spPr/>
      <dgm:t>
        <a:bodyPr/>
        <a:lstStyle/>
        <a:p>
          <a:pPr>
            <a:lnSpc>
              <a:spcPct val="100000"/>
            </a:lnSpc>
          </a:pPr>
          <a:r>
            <a:rPr lang="en-US" sz="1800" b="1"/>
            <a:t>Having trouble with sound? </a:t>
          </a:r>
          <a:br>
            <a:rPr lang="en-US" sz="1800" b="1"/>
          </a:br>
          <a:r>
            <a:rPr lang="en-US" sz="1800" b="1"/>
            <a:t>Select Phone call audio option instead of Computer audio</a:t>
          </a:r>
        </a:p>
      </dgm:t>
    </dgm:pt>
    <dgm:pt modelId="{0AE6B2DA-E5A8-48C3-8CBE-58FB92E8137D}" type="parTrans" cxnId="{EB774575-978D-4436-BF9F-4D05430E278D}">
      <dgm:prSet/>
      <dgm:spPr/>
      <dgm:t>
        <a:bodyPr/>
        <a:lstStyle/>
        <a:p>
          <a:endParaRPr lang="en-US"/>
        </a:p>
      </dgm:t>
    </dgm:pt>
    <dgm:pt modelId="{7D9E8B69-C824-4D7D-9544-1B9D47088517}" type="sibTrans" cxnId="{EB774575-978D-4436-BF9F-4D05430E278D}">
      <dgm:prSet/>
      <dgm:spPr/>
      <dgm:t>
        <a:bodyPr/>
        <a:lstStyle/>
        <a:p>
          <a:endParaRPr lang="en-US"/>
        </a:p>
      </dgm:t>
    </dgm:pt>
    <dgm:pt modelId="{748C324A-F988-471F-9BEB-BEA5DA5F9212}">
      <dgm:prSet custT="1"/>
      <dgm:spPr/>
      <dgm:t>
        <a:bodyPr/>
        <a:lstStyle/>
        <a:p>
          <a:pPr>
            <a:lnSpc>
              <a:spcPct val="100000"/>
            </a:lnSpc>
          </a:pPr>
          <a:r>
            <a:rPr lang="en-US" sz="1800" b="1"/>
            <a:t>Use a hard-wired connection instead of Wi-Fi</a:t>
          </a:r>
        </a:p>
      </dgm:t>
    </dgm:pt>
    <dgm:pt modelId="{697D135E-CBEF-428E-8DEF-44B0F8E94DD6}" type="parTrans" cxnId="{34A16532-163C-48F1-B48B-77EBFE2E5D51}">
      <dgm:prSet/>
      <dgm:spPr/>
      <dgm:t>
        <a:bodyPr/>
        <a:lstStyle/>
        <a:p>
          <a:endParaRPr lang="en-US"/>
        </a:p>
      </dgm:t>
    </dgm:pt>
    <dgm:pt modelId="{7429D535-A442-4AF4-A1CA-05BD685426C3}" type="sibTrans" cxnId="{34A16532-163C-48F1-B48B-77EBFE2E5D51}">
      <dgm:prSet/>
      <dgm:spPr/>
      <dgm:t>
        <a:bodyPr/>
        <a:lstStyle/>
        <a:p>
          <a:endParaRPr lang="en-US"/>
        </a:p>
      </dgm:t>
    </dgm:pt>
    <dgm:pt modelId="{AC8B1C27-0B00-4B03-A838-843DD55F8C4A}">
      <dgm:prSet custT="1"/>
      <dgm:spPr/>
      <dgm:t>
        <a:bodyPr/>
        <a:lstStyle/>
        <a:p>
          <a:pPr>
            <a:lnSpc>
              <a:spcPct val="100000"/>
            </a:lnSpc>
          </a:pPr>
          <a:r>
            <a:rPr lang="en-US" sz="1800" b="1"/>
            <a:t>Disconnect and reconnect </a:t>
          </a:r>
        </a:p>
      </dgm:t>
    </dgm:pt>
    <dgm:pt modelId="{FF1BE655-DEF4-4C26-AD37-CA609001666F}" type="parTrans" cxnId="{4A9CFB1C-D5ED-490B-AEA5-685B41FC9A71}">
      <dgm:prSet/>
      <dgm:spPr/>
      <dgm:t>
        <a:bodyPr/>
        <a:lstStyle/>
        <a:p>
          <a:endParaRPr lang="en-US"/>
        </a:p>
      </dgm:t>
    </dgm:pt>
    <dgm:pt modelId="{F1F84902-9EA6-4744-BE48-97F34B45C6CB}" type="sibTrans" cxnId="{4A9CFB1C-D5ED-490B-AEA5-685B41FC9A71}">
      <dgm:prSet/>
      <dgm:spPr/>
      <dgm:t>
        <a:bodyPr/>
        <a:lstStyle/>
        <a:p>
          <a:endParaRPr lang="en-US"/>
        </a:p>
      </dgm:t>
    </dgm:pt>
    <dgm:pt modelId="{2EA5953B-1146-4EB3-88B7-D9D3E1561DD1}" type="pres">
      <dgm:prSet presAssocID="{13192739-548D-4357-A1B4-752A55447AF5}" presName="root" presStyleCnt="0">
        <dgm:presLayoutVars>
          <dgm:dir/>
          <dgm:resizeHandles val="exact"/>
        </dgm:presLayoutVars>
      </dgm:prSet>
      <dgm:spPr/>
    </dgm:pt>
    <dgm:pt modelId="{CF70B3BD-5B47-4FE1-B16D-73350FBBEDC0}" type="pres">
      <dgm:prSet presAssocID="{3306D842-6429-4F5A-9927-705A5F31FF87}" presName="compNode" presStyleCnt="0"/>
      <dgm:spPr/>
    </dgm:pt>
    <dgm:pt modelId="{4ABC8824-C319-4DDE-932F-E352A019CB13}" type="pres">
      <dgm:prSet presAssocID="{3306D842-6429-4F5A-9927-705A5F31FF8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Telephone"/>
        </a:ext>
      </dgm:extLst>
    </dgm:pt>
    <dgm:pt modelId="{860D25E8-E2C4-4892-8E94-9D77818EB3D7}" type="pres">
      <dgm:prSet presAssocID="{3306D842-6429-4F5A-9927-705A5F31FF87}" presName="spaceRect" presStyleCnt="0"/>
      <dgm:spPr/>
    </dgm:pt>
    <dgm:pt modelId="{E396BD17-0A8A-471B-8A31-4039F094BE03}" type="pres">
      <dgm:prSet presAssocID="{3306D842-6429-4F5A-9927-705A5F31FF87}" presName="textRect" presStyleLbl="revTx" presStyleIdx="0" presStyleCnt="3">
        <dgm:presLayoutVars>
          <dgm:chMax val="1"/>
          <dgm:chPref val="1"/>
        </dgm:presLayoutVars>
      </dgm:prSet>
      <dgm:spPr/>
    </dgm:pt>
    <dgm:pt modelId="{61CB71F4-3DCB-41A6-99AB-AD34183C47E6}" type="pres">
      <dgm:prSet presAssocID="{7D9E8B69-C824-4D7D-9544-1B9D47088517}" presName="sibTrans" presStyleCnt="0"/>
      <dgm:spPr/>
    </dgm:pt>
    <dgm:pt modelId="{BA63E775-5E1A-47DB-9119-2968E6099636}" type="pres">
      <dgm:prSet presAssocID="{748C324A-F988-471F-9BEB-BEA5DA5F9212}" presName="compNode" presStyleCnt="0"/>
      <dgm:spPr/>
    </dgm:pt>
    <dgm:pt modelId="{307B0672-C5EC-4F1C-B999-FECE5FA0C463}" type="pres">
      <dgm:prSet presAssocID="{748C324A-F988-471F-9BEB-BEA5DA5F921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lugged Unplugged"/>
        </a:ext>
      </dgm:extLst>
    </dgm:pt>
    <dgm:pt modelId="{20709480-6C41-463B-AFBD-6A49C8F47095}" type="pres">
      <dgm:prSet presAssocID="{748C324A-F988-471F-9BEB-BEA5DA5F9212}" presName="spaceRect" presStyleCnt="0"/>
      <dgm:spPr/>
    </dgm:pt>
    <dgm:pt modelId="{869D813A-6B53-4B08-B221-556EAE24F62C}" type="pres">
      <dgm:prSet presAssocID="{748C324A-F988-471F-9BEB-BEA5DA5F9212}" presName="textRect" presStyleLbl="revTx" presStyleIdx="1" presStyleCnt="3">
        <dgm:presLayoutVars>
          <dgm:chMax val="1"/>
          <dgm:chPref val="1"/>
        </dgm:presLayoutVars>
      </dgm:prSet>
      <dgm:spPr/>
    </dgm:pt>
    <dgm:pt modelId="{68A5C97B-2553-425D-84FA-55F252767170}" type="pres">
      <dgm:prSet presAssocID="{7429D535-A442-4AF4-A1CA-05BD685426C3}" presName="sibTrans" presStyleCnt="0"/>
      <dgm:spPr/>
    </dgm:pt>
    <dgm:pt modelId="{954CB0F4-907B-4D77-BD22-8551A38BBD88}" type="pres">
      <dgm:prSet presAssocID="{AC8B1C27-0B00-4B03-A838-843DD55F8C4A}" presName="compNode" presStyleCnt="0"/>
      <dgm:spPr/>
    </dgm:pt>
    <dgm:pt modelId="{FEADEA7C-17AD-48F4-9322-F2A7EB4AE096}" type="pres">
      <dgm:prSet presAssocID="{AC8B1C27-0B00-4B03-A838-843DD55F8C4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ower"/>
        </a:ext>
      </dgm:extLst>
    </dgm:pt>
    <dgm:pt modelId="{7244E12C-FC21-4640-92F6-911EF3685E96}" type="pres">
      <dgm:prSet presAssocID="{AC8B1C27-0B00-4B03-A838-843DD55F8C4A}" presName="spaceRect" presStyleCnt="0"/>
      <dgm:spPr/>
    </dgm:pt>
    <dgm:pt modelId="{28C38744-236B-4874-9CE5-25E2A27A752C}" type="pres">
      <dgm:prSet presAssocID="{AC8B1C27-0B00-4B03-A838-843DD55F8C4A}" presName="textRect" presStyleLbl="revTx" presStyleIdx="2" presStyleCnt="3">
        <dgm:presLayoutVars>
          <dgm:chMax val="1"/>
          <dgm:chPref val="1"/>
        </dgm:presLayoutVars>
      </dgm:prSet>
      <dgm:spPr/>
    </dgm:pt>
  </dgm:ptLst>
  <dgm:cxnLst>
    <dgm:cxn modelId="{4A9CFB1C-D5ED-490B-AEA5-685B41FC9A71}" srcId="{13192739-548D-4357-A1B4-752A55447AF5}" destId="{AC8B1C27-0B00-4B03-A838-843DD55F8C4A}" srcOrd="2" destOrd="0" parTransId="{FF1BE655-DEF4-4C26-AD37-CA609001666F}" sibTransId="{F1F84902-9EA6-4744-BE48-97F34B45C6CB}"/>
    <dgm:cxn modelId="{34A16532-163C-48F1-B48B-77EBFE2E5D51}" srcId="{13192739-548D-4357-A1B4-752A55447AF5}" destId="{748C324A-F988-471F-9BEB-BEA5DA5F9212}" srcOrd="1" destOrd="0" parTransId="{697D135E-CBEF-428E-8DEF-44B0F8E94DD6}" sibTransId="{7429D535-A442-4AF4-A1CA-05BD685426C3}"/>
    <dgm:cxn modelId="{EB774575-978D-4436-BF9F-4D05430E278D}" srcId="{13192739-548D-4357-A1B4-752A55447AF5}" destId="{3306D842-6429-4F5A-9927-705A5F31FF87}" srcOrd="0" destOrd="0" parTransId="{0AE6B2DA-E5A8-48C3-8CBE-58FB92E8137D}" sibTransId="{7D9E8B69-C824-4D7D-9544-1B9D47088517}"/>
    <dgm:cxn modelId="{44849B85-48FB-46D2-BCA9-9A915EDBCFD2}" type="presOf" srcId="{3306D842-6429-4F5A-9927-705A5F31FF87}" destId="{E396BD17-0A8A-471B-8A31-4039F094BE03}" srcOrd="0" destOrd="0" presId="urn:microsoft.com/office/officeart/2018/2/layout/IconLabelList"/>
    <dgm:cxn modelId="{C3E8F586-2600-4F3D-9CB7-770DF195E151}" type="presOf" srcId="{13192739-548D-4357-A1B4-752A55447AF5}" destId="{2EA5953B-1146-4EB3-88B7-D9D3E1561DD1}" srcOrd="0" destOrd="0" presId="urn:microsoft.com/office/officeart/2018/2/layout/IconLabelList"/>
    <dgm:cxn modelId="{0E40E48D-3929-4843-AA2E-5B6D75CC5533}" type="presOf" srcId="{748C324A-F988-471F-9BEB-BEA5DA5F9212}" destId="{869D813A-6B53-4B08-B221-556EAE24F62C}" srcOrd="0" destOrd="0" presId="urn:microsoft.com/office/officeart/2018/2/layout/IconLabelList"/>
    <dgm:cxn modelId="{E2AB938F-009C-4424-B446-B30CF879427A}" type="presOf" srcId="{AC8B1C27-0B00-4B03-A838-843DD55F8C4A}" destId="{28C38744-236B-4874-9CE5-25E2A27A752C}" srcOrd="0" destOrd="0" presId="urn:microsoft.com/office/officeart/2018/2/layout/IconLabelList"/>
    <dgm:cxn modelId="{C4107F18-8C50-44F9-A188-0A53295EEDD2}" type="presParOf" srcId="{2EA5953B-1146-4EB3-88B7-D9D3E1561DD1}" destId="{CF70B3BD-5B47-4FE1-B16D-73350FBBEDC0}" srcOrd="0" destOrd="0" presId="urn:microsoft.com/office/officeart/2018/2/layout/IconLabelList"/>
    <dgm:cxn modelId="{59167608-DD19-4CD1-8F6C-F5AF64272992}" type="presParOf" srcId="{CF70B3BD-5B47-4FE1-B16D-73350FBBEDC0}" destId="{4ABC8824-C319-4DDE-932F-E352A019CB13}" srcOrd="0" destOrd="0" presId="urn:microsoft.com/office/officeart/2018/2/layout/IconLabelList"/>
    <dgm:cxn modelId="{8D245F70-E125-4295-984E-F9B35E601E48}" type="presParOf" srcId="{CF70B3BD-5B47-4FE1-B16D-73350FBBEDC0}" destId="{860D25E8-E2C4-4892-8E94-9D77818EB3D7}" srcOrd="1" destOrd="0" presId="urn:microsoft.com/office/officeart/2018/2/layout/IconLabelList"/>
    <dgm:cxn modelId="{264522E4-998B-4247-84EC-425EB21D2634}" type="presParOf" srcId="{CF70B3BD-5B47-4FE1-B16D-73350FBBEDC0}" destId="{E396BD17-0A8A-471B-8A31-4039F094BE03}" srcOrd="2" destOrd="0" presId="urn:microsoft.com/office/officeart/2018/2/layout/IconLabelList"/>
    <dgm:cxn modelId="{0117191D-530F-48C0-BE32-0344255FA63C}" type="presParOf" srcId="{2EA5953B-1146-4EB3-88B7-D9D3E1561DD1}" destId="{61CB71F4-3DCB-41A6-99AB-AD34183C47E6}" srcOrd="1" destOrd="0" presId="urn:microsoft.com/office/officeart/2018/2/layout/IconLabelList"/>
    <dgm:cxn modelId="{EA164099-2264-473B-B7F9-5194E1102D3C}" type="presParOf" srcId="{2EA5953B-1146-4EB3-88B7-D9D3E1561DD1}" destId="{BA63E775-5E1A-47DB-9119-2968E6099636}" srcOrd="2" destOrd="0" presId="urn:microsoft.com/office/officeart/2018/2/layout/IconLabelList"/>
    <dgm:cxn modelId="{035CEFDE-1CB8-49CB-B393-9E18B5F35202}" type="presParOf" srcId="{BA63E775-5E1A-47DB-9119-2968E6099636}" destId="{307B0672-C5EC-4F1C-B999-FECE5FA0C463}" srcOrd="0" destOrd="0" presId="urn:microsoft.com/office/officeart/2018/2/layout/IconLabelList"/>
    <dgm:cxn modelId="{2B65230F-C912-483A-B33C-FB4CCA905E71}" type="presParOf" srcId="{BA63E775-5E1A-47DB-9119-2968E6099636}" destId="{20709480-6C41-463B-AFBD-6A49C8F47095}" srcOrd="1" destOrd="0" presId="urn:microsoft.com/office/officeart/2018/2/layout/IconLabelList"/>
    <dgm:cxn modelId="{6059D755-A146-4A07-B3AC-00C043E2479C}" type="presParOf" srcId="{BA63E775-5E1A-47DB-9119-2968E6099636}" destId="{869D813A-6B53-4B08-B221-556EAE24F62C}" srcOrd="2" destOrd="0" presId="urn:microsoft.com/office/officeart/2018/2/layout/IconLabelList"/>
    <dgm:cxn modelId="{D97C39E0-1836-4448-BF09-159A51081E66}" type="presParOf" srcId="{2EA5953B-1146-4EB3-88B7-D9D3E1561DD1}" destId="{68A5C97B-2553-425D-84FA-55F252767170}" srcOrd="3" destOrd="0" presId="urn:microsoft.com/office/officeart/2018/2/layout/IconLabelList"/>
    <dgm:cxn modelId="{89729A7D-8911-42D3-9E93-E072B5351ABB}" type="presParOf" srcId="{2EA5953B-1146-4EB3-88B7-D9D3E1561DD1}" destId="{954CB0F4-907B-4D77-BD22-8551A38BBD88}" srcOrd="4" destOrd="0" presId="urn:microsoft.com/office/officeart/2018/2/layout/IconLabelList"/>
    <dgm:cxn modelId="{99BE6034-ECFB-470D-B17B-B3A46F3A5C2B}" type="presParOf" srcId="{954CB0F4-907B-4D77-BD22-8551A38BBD88}" destId="{FEADEA7C-17AD-48F4-9322-F2A7EB4AE096}" srcOrd="0" destOrd="0" presId="urn:microsoft.com/office/officeart/2018/2/layout/IconLabelList"/>
    <dgm:cxn modelId="{B09EE476-6F5E-4463-A37D-E2990FB46A1E}" type="presParOf" srcId="{954CB0F4-907B-4D77-BD22-8551A38BBD88}" destId="{7244E12C-FC21-4640-92F6-911EF3685E96}" srcOrd="1" destOrd="0" presId="urn:microsoft.com/office/officeart/2018/2/layout/IconLabelList"/>
    <dgm:cxn modelId="{F3A78D85-7C0F-4715-9859-FB7878DA448F}" type="presParOf" srcId="{954CB0F4-907B-4D77-BD22-8551A38BBD88}" destId="{28C38744-236B-4874-9CE5-25E2A27A752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C8824-C319-4DDE-932F-E352A019CB13}">
      <dsp:nvSpPr>
        <dsp:cNvPr id="0" name=""/>
        <dsp:cNvSpPr/>
      </dsp:nvSpPr>
      <dsp:spPr>
        <a:xfrm>
          <a:off x="1210049" y="1323390"/>
          <a:ext cx="1815412" cy="18154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396BD17-0A8A-471B-8A31-4039F094BE03}">
      <dsp:nvSpPr>
        <dsp:cNvPr id="0" name=""/>
        <dsp:cNvSpPr/>
      </dsp:nvSpPr>
      <dsp:spPr>
        <a:xfrm>
          <a:off x="100631" y="3602246"/>
          <a:ext cx="4034250"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a:t>Having trouble with sound? </a:t>
          </a:r>
          <a:br>
            <a:rPr lang="en-US" sz="1800" b="1" kern="1200"/>
          </a:br>
          <a:r>
            <a:rPr lang="en-US" sz="1800" b="1" kern="1200"/>
            <a:t>Select Phone call audio option instead of Computer audio</a:t>
          </a:r>
        </a:p>
      </dsp:txBody>
      <dsp:txXfrm>
        <a:off x="100631" y="3602246"/>
        <a:ext cx="4034250" cy="810000"/>
      </dsp:txXfrm>
    </dsp:sp>
    <dsp:sp modelId="{307B0672-C5EC-4F1C-B999-FECE5FA0C463}">
      <dsp:nvSpPr>
        <dsp:cNvPr id="0" name=""/>
        <dsp:cNvSpPr/>
      </dsp:nvSpPr>
      <dsp:spPr>
        <a:xfrm>
          <a:off x="5950293" y="1323390"/>
          <a:ext cx="1815412" cy="18154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69D813A-6B53-4B08-B221-556EAE24F62C}">
      <dsp:nvSpPr>
        <dsp:cNvPr id="0" name=""/>
        <dsp:cNvSpPr/>
      </dsp:nvSpPr>
      <dsp:spPr>
        <a:xfrm>
          <a:off x="4840875" y="3602246"/>
          <a:ext cx="4034250"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a:t>Use a hard-wired connection instead of Wi-Fi</a:t>
          </a:r>
        </a:p>
      </dsp:txBody>
      <dsp:txXfrm>
        <a:off x="4840875" y="3602246"/>
        <a:ext cx="4034250" cy="810000"/>
      </dsp:txXfrm>
    </dsp:sp>
    <dsp:sp modelId="{FEADEA7C-17AD-48F4-9322-F2A7EB4AE096}">
      <dsp:nvSpPr>
        <dsp:cNvPr id="0" name=""/>
        <dsp:cNvSpPr/>
      </dsp:nvSpPr>
      <dsp:spPr>
        <a:xfrm>
          <a:off x="10690537" y="1323390"/>
          <a:ext cx="1815412" cy="18154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8C38744-236B-4874-9CE5-25E2A27A752C}">
      <dsp:nvSpPr>
        <dsp:cNvPr id="0" name=""/>
        <dsp:cNvSpPr/>
      </dsp:nvSpPr>
      <dsp:spPr>
        <a:xfrm>
          <a:off x="9581118" y="3602246"/>
          <a:ext cx="4034250"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a:t>Disconnect and reconnect </a:t>
          </a:r>
        </a:p>
      </dsp:txBody>
      <dsp:txXfrm>
        <a:off x="9581118" y="3602246"/>
        <a:ext cx="4034250" cy="81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EB2F3A-9C21-459A-B576-43347E44AEF1}" type="datetimeFigureOut">
              <a:rPr lang="en-CA" smtClean="0"/>
              <a:t>2023-11-02</a:t>
            </a:fld>
            <a:endParaRPr lang="en-C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28F055-25CE-41B9-8ECA-04F10EDA5948}" type="slidenum">
              <a:rPr lang="en-CA" smtClean="0"/>
              <a:t>‹#›</a:t>
            </a:fld>
            <a:endParaRPr lang="en-CA"/>
          </a:p>
        </p:txBody>
      </p:sp>
    </p:spTree>
    <p:extLst>
      <p:ext uri="{BB962C8B-B14F-4D97-AF65-F5344CB8AC3E}">
        <p14:creationId xmlns:p14="http://schemas.microsoft.com/office/powerpoint/2010/main" val="2348876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1463040" rtl="0" eaLnBrk="1" fontAlgn="auto" latinLnBrk="0" hangingPunct="1">
              <a:lnSpc>
                <a:spcPct val="100000"/>
              </a:lnSpc>
              <a:spcBef>
                <a:spcPts val="0"/>
              </a:spcBef>
              <a:spcAft>
                <a:spcPts val="0"/>
              </a:spcAft>
              <a:buClrTx/>
              <a:buSzTx/>
              <a:buFontTx/>
              <a:buNone/>
              <a:tabLst/>
              <a:defRPr/>
            </a:pPr>
            <a:fld id="{D828F055-25CE-41B9-8ECA-04F10EDA5948}"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46304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8354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06463" y="3454684"/>
            <a:ext cx="6408737" cy="1492408"/>
          </a:xfrm>
        </p:spPr>
        <p:txBody>
          <a:bodyPr/>
          <a:lstStyle>
            <a:lvl1pPr>
              <a:defRPr/>
            </a:lvl1pPr>
          </a:lstStyle>
          <a:p>
            <a:r>
              <a:rPr lang="en-US"/>
              <a:t>Click to edit </a:t>
            </a:r>
            <a:br>
              <a:rPr lang="en-US"/>
            </a:br>
            <a:r>
              <a:rPr lang="en-US"/>
              <a:t>Master title style</a:t>
            </a:r>
            <a:endParaRPr lang="en-CA"/>
          </a:p>
        </p:txBody>
      </p:sp>
      <p:sp>
        <p:nvSpPr>
          <p:cNvPr id="3" name="Subtitle 2"/>
          <p:cNvSpPr>
            <a:spLocks noGrp="1"/>
          </p:cNvSpPr>
          <p:nvPr>
            <p:ph type="subTitle" idx="1" hasCustomPrompt="1"/>
          </p:nvPr>
        </p:nvSpPr>
        <p:spPr>
          <a:xfrm>
            <a:off x="906463" y="5324048"/>
            <a:ext cx="6408738" cy="2103120"/>
          </a:xfrm>
          <a:prstGeom prst="rect">
            <a:avLst/>
          </a:prstGeom>
        </p:spPr>
        <p:txBody>
          <a:bodyPr lIns="0" tIns="0" rIns="0" bIns="0"/>
          <a:lstStyle>
            <a:lvl1pPr marL="0" indent="0" algn="l">
              <a:lnSpc>
                <a:spcPts val="2400"/>
              </a:lnSpc>
              <a:spcBef>
                <a:spcPts val="0"/>
              </a:spcBef>
              <a:spcAft>
                <a:spcPts val="600"/>
              </a:spcAft>
              <a:buNone/>
              <a:defRPr sz="2400">
                <a:solidFill>
                  <a:schemeClr val="accent2"/>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a:t>Presenter’s name</a:t>
            </a:r>
          </a:p>
          <a:p>
            <a:r>
              <a:rPr lang="en-US"/>
              <a:t>Conference place</a:t>
            </a:r>
          </a:p>
          <a:p>
            <a:r>
              <a:rPr lang="en-US"/>
              <a:t>Date</a:t>
            </a:r>
            <a:endParaRPr lang="en-CA"/>
          </a:p>
        </p:txBody>
      </p:sp>
    </p:spTree>
    <p:extLst>
      <p:ext uri="{BB962C8B-B14F-4D97-AF65-F5344CB8AC3E}">
        <p14:creationId xmlns:p14="http://schemas.microsoft.com/office/powerpoint/2010/main" val="4249491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Sec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1" y="914400"/>
            <a:ext cx="8381999" cy="3104539"/>
          </a:xfrm>
          <a:prstGeom prst="rect">
            <a:avLst/>
          </a:prstGeom>
        </p:spPr>
        <p:txBody>
          <a:bodyPr lIns="0" tIns="0" rIns="0" bIns="0" anchor="b" anchorCtr="0"/>
          <a:lstStyle>
            <a:lvl1pPr algn="l">
              <a:lnSpc>
                <a:spcPct val="80000"/>
              </a:lnSpc>
              <a:defRPr sz="4800" b="1" cap="none" baseline="0">
                <a:solidFill>
                  <a:schemeClr val="bg1"/>
                </a:solidFill>
              </a:defRPr>
            </a:lvl1pPr>
          </a:lstStyle>
          <a:p>
            <a:r>
              <a:rPr lang="en-US"/>
              <a:t>Click To Edit </a:t>
            </a:r>
            <a:br>
              <a:rPr lang="en-US"/>
            </a:br>
            <a:r>
              <a:rPr lang="en-US"/>
              <a:t>Master Title Style</a:t>
            </a:r>
            <a:endParaRPr lang="en-CA"/>
          </a:p>
        </p:txBody>
      </p:sp>
      <p:sp>
        <p:nvSpPr>
          <p:cNvPr id="3" name="Subtitle 2"/>
          <p:cNvSpPr>
            <a:spLocks noGrp="1"/>
          </p:cNvSpPr>
          <p:nvPr>
            <p:ph type="subTitle" idx="1" hasCustomPrompt="1"/>
          </p:nvPr>
        </p:nvSpPr>
        <p:spPr>
          <a:xfrm>
            <a:off x="914401" y="4114800"/>
            <a:ext cx="6400800" cy="2101850"/>
          </a:xfrm>
          <a:prstGeom prst="rect">
            <a:avLst/>
          </a:prstGeom>
        </p:spPr>
        <p:txBody>
          <a:bodyPr lIns="0" tIns="0" rIns="0" bIns="0"/>
          <a:lstStyle>
            <a:lvl1pPr marL="0" indent="0" algn="l">
              <a:lnSpc>
                <a:spcPct val="80000"/>
              </a:lnSpc>
              <a:spcBef>
                <a:spcPts val="0"/>
              </a:spcBef>
              <a:buFontTx/>
              <a:buNone/>
              <a:defRPr sz="3200"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a:t>
            </a:r>
            <a:br>
              <a:rPr lang="en-US"/>
            </a:br>
            <a:r>
              <a:rPr lang="en-US"/>
              <a:t>subtitle style</a:t>
            </a:r>
            <a:endParaRPr lang="en-CA"/>
          </a:p>
        </p:txBody>
      </p:sp>
    </p:spTree>
    <p:extLst>
      <p:ext uri="{BB962C8B-B14F-4D97-AF65-F5344CB8AC3E}">
        <p14:creationId xmlns:p14="http://schemas.microsoft.com/office/powerpoint/2010/main" val="3940293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2136-350E-7E47-932E-042380C711BB}"/>
              </a:ext>
            </a:extLst>
          </p:cNvPr>
          <p:cNvSpPr>
            <a:spLocks noGrp="1"/>
          </p:cNvSpPr>
          <p:nvPr>
            <p:ph type="title"/>
          </p:nvPr>
        </p:nvSpPr>
        <p:spPr>
          <a:xfrm>
            <a:off x="457200" y="438153"/>
            <a:ext cx="13716000" cy="123825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3F714D0-2E6C-404E-8D18-63AACDBA6ADF}"/>
              </a:ext>
            </a:extLst>
          </p:cNvPr>
          <p:cNvSpPr>
            <a:spLocks noGrp="1"/>
          </p:cNvSpPr>
          <p:nvPr>
            <p:ph idx="1"/>
          </p:nvPr>
        </p:nvSpPr>
        <p:spPr>
          <a:xfrm>
            <a:off x="457200" y="1676401"/>
            <a:ext cx="13716000" cy="5735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46B11F4-5206-B84E-B1B1-38986C767A4C}"/>
              </a:ext>
            </a:extLst>
          </p:cNvPr>
          <p:cNvSpPr>
            <a:spLocks noGrp="1"/>
          </p:cNvSpPr>
          <p:nvPr>
            <p:ph type="sldNum" sz="quarter" idx="12"/>
          </p:nvPr>
        </p:nvSpPr>
        <p:spPr/>
        <p:txBody>
          <a:bodyPr/>
          <a:lstStyle/>
          <a:p>
            <a:fld id="{5026CFE3-AF7B-BA4E-8593-EB164E66E68B}" type="slidenum">
              <a:rPr lang="en-US" smtClean="0"/>
              <a:t>‹#›</a:t>
            </a:fld>
            <a:endParaRPr lang="en-US"/>
          </a:p>
        </p:txBody>
      </p:sp>
      <p:pic>
        <p:nvPicPr>
          <p:cNvPr id="15" name="Picture 14">
            <a:extLst>
              <a:ext uri="{FF2B5EF4-FFF2-40B4-BE49-F238E27FC236}">
                <a16:creationId xmlns:a16="http://schemas.microsoft.com/office/drawing/2014/main" id="{0B0DA9A1-73FA-45CE-AB63-4B96BB479C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7543800"/>
            <a:ext cx="1676400" cy="535516"/>
          </a:xfrm>
          <a:prstGeom prst="rect">
            <a:avLst/>
          </a:prstGeom>
        </p:spPr>
      </p:pic>
      <p:sp>
        <p:nvSpPr>
          <p:cNvPr id="16" name="TextBox 15">
            <a:extLst>
              <a:ext uri="{FF2B5EF4-FFF2-40B4-BE49-F238E27FC236}">
                <a16:creationId xmlns:a16="http://schemas.microsoft.com/office/drawing/2014/main" id="{77E41ACB-CA67-4544-9BB7-649196866A58}"/>
              </a:ext>
            </a:extLst>
          </p:cNvPr>
          <p:cNvSpPr txBox="1"/>
          <p:nvPr userDrawn="1"/>
        </p:nvSpPr>
        <p:spPr>
          <a:xfrm>
            <a:off x="5257800" y="7785962"/>
            <a:ext cx="4114800" cy="171107"/>
          </a:xfrm>
          <a:prstGeom prst="rect">
            <a:avLst/>
          </a:prstGeom>
          <a:noFill/>
        </p:spPr>
        <p:txBody>
          <a:bodyPr wrap="square" lIns="0" tIns="0" rIns="0" bIns="0" rtlCol="0" anchor="b" anchorCtr="0">
            <a:noAutofit/>
          </a:bodyPr>
          <a:lstStyle/>
          <a:p>
            <a:r>
              <a:rPr lang="fr-CA" sz="1600" b="0" kern="1200" spc="100" baseline="0" err="1">
                <a:solidFill>
                  <a:schemeClr val="accent1"/>
                </a:solidFill>
              </a:rPr>
              <a:t>Connecting</a:t>
            </a:r>
            <a:r>
              <a:rPr lang="fr-CA" sz="1600" b="0" kern="1200" spc="100" baseline="0">
                <a:solidFill>
                  <a:schemeClr val="accent1"/>
                </a:solidFill>
              </a:rPr>
              <a:t> Pharmaceutical </a:t>
            </a:r>
            <a:r>
              <a:rPr lang="fr-CA" sz="1600" b="0" kern="1200" spc="100" baseline="0" err="1">
                <a:solidFill>
                  <a:schemeClr val="accent1"/>
                </a:solidFill>
              </a:rPr>
              <a:t>Knowledge</a:t>
            </a:r>
            <a:endParaRPr lang="en-CA" sz="1600" b="0" kern="1200" spc="100" baseline="0">
              <a:solidFill>
                <a:schemeClr val="accent1"/>
              </a:solidFill>
            </a:endParaRPr>
          </a:p>
        </p:txBody>
      </p:sp>
      <p:sp>
        <p:nvSpPr>
          <p:cNvPr id="17" name="TextBox 16">
            <a:extLst>
              <a:ext uri="{FF2B5EF4-FFF2-40B4-BE49-F238E27FC236}">
                <a16:creationId xmlns:a16="http://schemas.microsoft.com/office/drawing/2014/main" id="{877B1324-2CB8-475C-91CC-36C59230238A}"/>
              </a:ext>
            </a:extLst>
          </p:cNvPr>
          <p:cNvSpPr txBox="1"/>
          <p:nvPr userDrawn="1"/>
        </p:nvSpPr>
        <p:spPr>
          <a:xfrm>
            <a:off x="12268200" y="7710848"/>
            <a:ext cx="1080120" cy="246221"/>
          </a:xfrm>
          <a:prstGeom prst="rect">
            <a:avLst/>
          </a:prstGeom>
          <a:noFill/>
        </p:spPr>
        <p:txBody>
          <a:bodyPr wrap="square" lIns="0" tIns="0" rIns="0" bIns="0" rtlCol="0" anchor="b" anchorCtr="0">
            <a:spAutoFit/>
          </a:bodyPr>
          <a:lstStyle/>
          <a:p>
            <a:pPr algn="r"/>
            <a:r>
              <a:rPr lang="fr-CA" sz="1600" b="0" err="1">
                <a:solidFill>
                  <a:schemeClr val="accent1"/>
                </a:solidFill>
              </a:rPr>
              <a:t>ISPE.org</a:t>
            </a:r>
            <a:endParaRPr lang="en-CA" sz="1600" b="0">
              <a:solidFill>
                <a:schemeClr val="accent1"/>
              </a:solidFill>
            </a:endParaRPr>
          </a:p>
        </p:txBody>
      </p:sp>
      <p:cxnSp>
        <p:nvCxnSpPr>
          <p:cNvPr id="18" name="Straight Connector 17">
            <a:extLst>
              <a:ext uri="{FF2B5EF4-FFF2-40B4-BE49-F238E27FC236}">
                <a16:creationId xmlns:a16="http://schemas.microsoft.com/office/drawing/2014/main" id="{86CC9D8C-54BF-43AC-8018-8558900BA8A2}"/>
              </a:ext>
            </a:extLst>
          </p:cNvPr>
          <p:cNvCxnSpPr>
            <a:cxnSpLocks/>
          </p:cNvCxnSpPr>
          <p:nvPr userDrawn="1"/>
        </p:nvCxnSpPr>
        <p:spPr>
          <a:xfrm>
            <a:off x="13539014" y="7710846"/>
            <a:ext cx="0" cy="213955"/>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22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46E68-9BE7-A54A-971A-CCC60B84B4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1B9C09-4ADA-F540-93EF-43B35C02B2A7}"/>
              </a:ext>
            </a:extLst>
          </p:cNvPr>
          <p:cNvSpPr>
            <a:spLocks noGrp="1"/>
          </p:cNvSpPr>
          <p:nvPr>
            <p:ph sz="half" idx="1"/>
          </p:nvPr>
        </p:nvSpPr>
        <p:spPr>
          <a:xfrm>
            <a:off x="457201" y="1676401"/>
            <a:ext cx="6781800" cy="5735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DD4A33-F876-1D4A-938A-6691D53AFA6F}"/>
              </a:ext>
            </a:extLst>
          </p:cNvPr>
          <p:cNvSpPr>
            <a:spLocks noGrp="1"/>
          </p:cNvSpPr>
          <p:nvPr>
            <p:ph sz="half" idx="2"/>
          </p:nvPr>
        </p:nvSpPr>
        <p:spPr>
          <a:xfrm>
            <a:off x="7391400" y="1676401"/>
            <a:ext cx="6781800" cy="5735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DAB6BA0-60A5-0546-8FA9-46A671930FE1}"/>
              </a:ext>
            </a:extLst>
          </p:cNvPr>
          <p:cNvSpPr>
            <a:spLocks noGrp="1"/>
          </p:cNvSpPr>
          <p:nvPr>
            <p:ph type="sldNum" sz="quarter" idx="12"/>
          </p:nvPr>
        </p:nvSpPr>
        <p:spPr/>
        <p:txBody>
          <a:bodyPr/>
          <a:lstStyle/>
          <a:p>
            <a:fld id="{5026CFE3-AF7B-BA4E-8593-EB164E66E68B}" type="slidenum">
              <a:rPr lang="en-US" smtClean="0"/>
              <a:t>‹#›</a:t>
            </a:fld>
            <a:endParaRPr lang="en-US"/>
          </a:p>
        </p:txBody>
      </p:sp>
    </p:spTree>
    <p:extLst>
      <p:ext uri="{BB962C8B-B14F-4D97-AF65-F5344CB8AC3E}">
        <p14:creationId xmlns:p14="http://schemas.microsoft.com/office/powerpoint/2010/main" val="1469311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with Image and Highl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2" y="1600200"/>
            <a:ext cx="6858001" cy="5256214"/>
          </a:xfrm>
        </p:spPr>
        <p:txBody>
          <a:bodyPr/>
          <a:lstStyle/>
          <a:p>
            <a:pPr lvl="0"/>
            <a:r>
              <a:rPr lang="en-US"/>
              <a:t>Click to edit Master text styles</a:t>
            </a:r>
          </a:p>
          <a:p>
            <a:pPr lvl="1"/>
            <a:r>
              <a:rPr lang="en-US"/>
              <a:t>Second level</a:t>
            </a:r>
          </a:p>
          <a:p>
            <a:pPr lvl="2"/>
            <a:r>
              <a:rPr lang="en-US"/>
              <a:t>Third level</a:t>
            </a:r>
          </a:p>
          <a:p>
            <a:pPr lvl="3"/>
            <a:r>
              <a:rPr lang="en-US"/>
              <a:t>Fourth level</a:t>
            </a:r>
            <a:endParaRPr lang="en-CA"/>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457200" y="458788"/>
            <a:ext cx="13719175" cy="684212"/>
          </a:xfrm>
        </p:spPr>
        <p:txBody>
          <a:bodyPr/>
          <a:lstStyle>
            <a:lvl1pPr>
              <a:lnSpc>
                <a:spcPts val="3600"/>
              </a:lnSpc>
              <a:spcAft>
                <a:spcPts val="0"/>
              </a:spcAft>
              <a:defRPr sz="3600" b="1">
                <a:solidFill>
                  <a:schemeClr val="accent1"/>
                </a:solidFill>
              </a:defRPr>
            </a:lvl1pPr>
            <a:lvl2pPr>
              <a:spcBef>
                <a:spcPts val="600"/>
              </a:spcBef>
              <a:spcAft>
                <a:spcPts val="0"/>
              </a:spcAft>
              <a:defRPr sz="2400">
                <a:solidFill>
                  <a:schemeClr val="accent2"/>
                </a:solidFill>
              </a:defRPr>
            </a:lvl2pPr>
          </a:lstStyle>
          <a:p>
            <a:pPr lvl="0"/>
            <a:r>
              <a:rPr lang="en-US"/>
              <a:t>Click to edit Master title styles</a:t>
            </a:r>
          </a:p>
        </p:txBody>
      </p:sp>
      <p:sp>
        <p:nvSpPr>
          <p:cNvPr id="4" name="Picture Placeholder 3"/>
          <p:cNvSpPr>
            <a:spLocks noGrp="1"/>
          </p:cNvSpPr>
          <p:nvPr>
            <p:ph type="pic" sz="quarter" idx="14"/>
          </p:nvPr>
        </p:nvSpPr>
        <p:spPr>
          <a:xfrm>
            <a:off x="7775576" y="1600201"/>
            <a:ext cx="2965450" cy="5256214"/>
          </a:xfrm>
        </p:spPr>
        <p:txBody>
          <a:bodyPr/>
          <a:lstStyle/>
          <a:p>
            <a:endParaRPr lang="en-CA"/>
          </a:p>
        </p:txBody>
      </p:sp>
      <p:cxnSp>
        <p:nvCxnSpPr>
          <p:cNvPr id="7" name="Straight Connector 6"/>
          <p:cNvCxnSpPr/>
          <p:nvPr userDrawn="1"/>
        </p:nvCxnSpPr>
        <p:spPr>
          <a:xfrm>
            <a:off x="11201400" y="1600201"/>
            <a:ext cx="297497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5"/>
          </p:nvPr>
        </p:nvSpPr>
        <p:spPr>
          <a:xfrm>
            <a:off x="11201400" y="2113181"/>
            <a:ext cx="2974975" cy="4743235"/>
          </a:xfrm>
        </p:spPr>
        <p:txBody>
          <a:bodyPr/>
          <a:lstStyle>
            <a:lvl1pPr>
              <a:lnSpc>
                <a:spcPts val="2800"/>
              </a:lnSpc>
              <a:defRPr sz="2200">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3466787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98FB0-DB03-7D44-8066-8345E6B89076}"/>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5AEACA9D-E340-8747-8A4F-CAAD75EAD862}"/>
              </a:ext>
            </a:extLst>
          </p:cNvPr>
          <p:cNvSpPr>
            <a:spLocks noGrp="1"/>
          </p:cNvSpPr>
          <p:nvPr>
            <p:ph type="sldNum" sz="quarter" idx="12"/>
          </p:nvPr>
        </p:nvSpPr>
        <p:spPr/>
        <p:txBody>
          <a:bodyPr/>
          <a:lstStyle/>
          <a:p>
            <a:fld id="{5026CFE3-AF7B-BA4E-8593-EB164E66E68B}" type="slidenum">
              <a:rPr lang="en-US" smtClean="0"/>
              <a:t>‹#›</a:t>
            </a:fld>
            <a:endParaRPr lang="en-US"/>
          </a:p>
        </p:txBody>
      </p:sp>
      <p:pic>
        <p:nvPicPr>
          <p:cNvPr id="4" name="Picture 3">
            <a:extLst>
              <a:ext uri="{FF2B5EF4-FFF2-40B4-BE49-F238E27FC236}">
                <a16:creationId xmlns:a16="http://schemas.microsoft.com/office/drawing/2014/main" id="{9B81CB60-C608-4C52-8BE8-7BE02BFF1F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7543800"/>
            <a:ext cx="1676400" cy="535516"/>
          </a:xfrm>
          <a:prstGeom prst="rect">
            <a:avLst/>
          </a:prstGeom>
        </p:spPr>
      </p:pic>
      <p:sp>
        <p:nvSpPr>
          <p:cNvPr id="6" name="TextBox 5">
            <a:extLst>
              <a:ext uri="{FF2B5EF4-FFF2-40B4-BE49-F238E27FC236}">
                <a16:creationId xmlns:a16="http://schemas.microsoft.com/office/drawing/2014/main" id="{E43CC536-42DF-4F35-BECF-D7855044E4FA}"/>
              </a:ext>
            </a:extLst>
          </p:cNvPr>
          <p:cNvSpPr txBox="1"/>
          <p:nvPr userDrawn="1"/>
        </p:nvSpPr>
        <p:spPr>
          <a:xfrm>
            <a:off x="5257800" y="7785962"/>
            <a:ext cx="4114800" cy="171107"/>
          </a:xfrm>
          <a:prstGeom prst="rect">
            <a:avLst/>
          </a:prstGeom>
          <a:noFill/>
        </p:spPr>
        <p:txBody>
          <a:bodyPr wrap="square" lIns="0" tIns="0" rIns="0" bIns="0" rtlCol="0" anchor="b" anchorCtr="0">
            <a:noAutofit/>
          </a:bodyPr>
          <a:lstStyle/>
          <a:p>
            <a:r>
              <a:rPr lang="fr-CA" sz="1600" b="0" kern="1200" spc="100" baseline="0" err="1">
                <a:solidFill>
                  <a:schemeClr val="accent1"/>
                </a:solidFill>
              </a:rPr>
              <a:t>Connecting</a:t>
            </a:r>
            <a:r>
              <a:rPr lang="fr-CA" sz="1600" b="0" kern="1200" spc="100" baseline="0">
                <a:solidFill>
                  <a:schemeClr val="accent1"/>
                </a:solidFill>
              </a:rPr>
              <a:t> Pharmaceutical </a:t>
            </a:r>
            <a:r>
              <a:rPr lang="fr-CA" sz="1600" b="0" kern="1200" spc="100" baseline="0" err="1">
                <a:solidFill>
                  <a:schemeClr val="accent1"/>
                </a:solidFill>
              </a:rPr>
              <a:t>Knowledge</a:t>
            </a:r>
            <a:endParaRPr lang="en-CA" sz="1600" b="0" kern="1200" spc="100" baseline="0">
              <a:solidFill>
                <a:schemeClr val="accent1"/>
              </a:solidFill>
            </a:endParaRPr>
          </a:p>
        </p:txBody>
      </p:sp>
      <p:sp>
        <p:nvSpPr>
          <p:cNvPr id="7" name="TextBox 6">
            <a:extLst>
              <a:ext uri="{FF2B5EF4-FFF2-40B4-BE49-F238E27FC236}">
                <a16:creationId xmlns:a16="http://schemas.microsoft.com/office/drawing/2014/main" id="{A7803574-0397-4929-9770-080CFDDADE92}"/>
              </a:ext>
            </a:extLst>
          </p:cNvPr>
          <p:cNvSpPr txBox="1"/>
          <p:nvPr userDrawn="1"/>
        </p:nvSpPr>
        <p:spPr>
          <a:xfrm>
            <a:off x="12268200" y="7710848"/>
            <a:ext cx="1080120" cy="246221"/>
          </a:xfrm>
          <a:prstGeom prst="rect">
            <a:avLst/>
          </a:prstGeom>
          <a:noFill/>
        </p:spPr>
        <p:txBody>
          <a:bodyPr wrap="square" lIns="0" tIns="0" rIns="0" bIns="0" rtlCol="0" anchor="b" anchorCtr="0">
            <a:spAutoFit/>
          </a:bodyPr>
          <a:lstStyle/>
          <a:p>
            <a:pPr algn="r"/>
            <a:r>
              <a:rPr lang="fr-CA" sz="1600" b="0" err="1">
                <a:solidFill>
                  <a:schemeClr val="accent1"/>
                </a:solidFill>
              </a:rPr>
              <a:t>ISPE.org</a:t>
            </a:r>
            <a:endParaRPr lang="en-CA" sz="1600" b="0">
              <a:solidFill>
                <a:schemeClr val="accent1"/>
              </a:solidFill>
            </a:endParaRPr>
          </a:p>
        </p:txBody>
      </p:sp>
      <p:cxnSp>
        <p:nvCxnSpPr>
          <p:cNvPr id="8" name="Straight Connector 7">
            <a:extLst>
              <a:ext uri="{FF2B5EF4-FFF2-40B4-BE49-F238E27FC236}">
                <a16:creationId xmlns:a16="http://schemas.microsoft.com/office/drawing/2014/main" id="{209BF8B5-459C-44BD-B55E-408DA91554D8}"/>
              </a:ext>
            </a:extLst>
          </p:cNvPr>
          <p:cNvCxnSpPr>
            <a:cxnSpLocks/>
          </p:cNvCxnSpPr>
          <p:nvPr userDrawn="1"/>
        </p:nvCxnSpPr>
        <p:spPr>
          <a:xfrm>
            <a:off x="13539014" y="7710846"/>
            <a:ext cx="0" cy="213955"/>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5486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el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3602" y="367199"/>
            <a:ext cx="13309648" cy="963360"/>
          </a:xfrm>
          <a:prstGeom prst="rect">
            <a:avLst/>
          </a:prstGeom>
        </p:spPr>
        <p:txBody>
          <a:bodyPr tIns="126000" anchor="t" anchorCtr="0"/>
          <a:lstStyle>
            <a:lvl1pPr>
              <a:lnSpc>
                <a:spcPct val="75000"/>
              </a:lnSpc>
              <a:defRPr>
                <a:solidFill>
                  <a:schemeClr val="accent4"/>
                </a:solidFill>
              </a:defRPr>
            </a:lvl1pPr>
          </a:lstStyle>
          <a:p>
            <a:r>
              <a:rPr lang="en-US" noProof="0"/>
              <a:t>Title</a:t>
            </a:r>
          </a:p>
        </p:txBody>
      </p:sp>
      <p:sp>
        <p:nvSpPr>
          <p:cNvPr id="10" name="Textplatzhalter 9" descr="Subtitle" title="Subtitle"/>
          <p:cNvSpPr>
            <a:spLocks noGrp="1"/>
          </p:cNvSpPr>
          <p:nvPr>
            <p:ph type="body" sz="quarter" idx="10" hasCustomPrompt="1"/>
          </p:nvPr>
        </p:nvSpPr>
        <p:spPr>
          <a:xfrm>
            <a:off x="864000" y="886268"/>
            <a:ext cx="13298227" cy="441085"/>
          </a:xfrm>
        </p:spPr>
        <p:txBody>
          <a:bodyPr anchor="b" anchorCtr="0">
            <a:noAutofit/>
          </a:bodyPr>
          <a:lstStyle>
            <a:lvl1pPr marL="0" indent="0">
              <a:lnSpc>
                <a:spcPct val="95000"/>
              </a:lnSpc>
              <a:buNone/>
              <a:defRPr sz="2400" b="0" i="1">
                <a:solidFill>
                  <a:schemeClr val="tx1"/>
                </a:solidFill>
              </a:defRPr>
            </a:lvl1pPr>
          </a:lstStyle>
          <a:p>
            <a:pPr lvl="0"/>
            <a:r>
              <a:rPr lang="en-US" noProof="0"/>
              <a:t>Subtitle</a:t>
            </a:r>
          </a:p>
        </p:txBody>
      </p:sp>
      <p:sp>
        <p:nvSpPr>
          <p:cNvPr id="9" name="Content Placeholder 2"/>
          <p:cNvSpPr>
            <a:spLocks noGrp="1"/>
          </p:cNvSpPr>
          <p:nvPr>
            <p:ph idx="1" hasCustomPrompt="1"/>
          </p:nvPr>
        </p:nvSpPr>
        <p:spPr>
          <a:xfrm>
            <a:off x="838201" y="1615440"/>
            <a:ext cx="13335048" cy="5928384"/>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de-CH"/>
          </a:p>
        </p:txBody>
      </p:sp>
    </p:spTree>
    <p:extLst>
      <p:ext uri="{BB962C8B-B14F-4D97-AF65-F5344CB8AC3E}">
        <p14:creationId xmlns:p14="http://schemas.microsoft.com/office/powerpoint/2010/main" val="258305450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Sec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1" y="914400"/>
            <a:ext cx="8381999" cy="3104539"/>
          </a:xfrm>
          <a:prstGeom prst="rect">
            <a:avLst/>
          </a:prstGeom>
        </p:spPr>
        <p:txBody>
          <a:bodyPr lIns="0" tIns="0" rIns="0" bIns="0" anchor="b" anchorCtr="0"/>
          <a:lstStyle>
            <a:lvl1pPr algn="l">
              <a:lnSpc>
                <a:spcPct val="80000"/>
              </a:lnSpc>
              <a:defRPr sz="4800" b="1" cap="none" baseline="0">
                <a:solidFill>
                  <a:schemeClr val="bg1"/>
                </a:solidFill>
              </a:defRPr>
            </a:lvl1pPr>
          </a:lstStyle>
          <a:p>
            <a:r>
              <a:rPr lang="en-US"/>
              <a:t>Click To Edit </a:t>
            </a:r>
            <a:br>
              <a:rPr lang="en-US"/>
            </a:br>
            <a:r>
              <a:rPr lang="en-US"/>
              <a:t>Master Title Style</a:t>
            </a:r>
            <a:endParaRPr lang="en-CA"/>
          </a:p>
        </p:txBody>
      </p:sp>
      <p:sp>
        <p:nvSpPr>
          <p:cNvPr id="3" name="Subtitle 2"/>
          <p:cNvSpPr>
            <a:spLocks noGrp="1"/>
          </p:cNvSpPr>
          <p:nvPr>
            <p:ph type="subTitle" idx="1" hasCustomPrompt="1"/>
          </p:nvPr>
        </p:nvSpPr>
        <p:spPr>
          <a:xfrm>
            <a:off x="914401" y="4114800"/>
            <a:ext cx="6400800" cy="2101850"/>
          </a:xfrm>
          <a:prstGeom prst="rect">
            <a:avLst/>
          </a:prstGeom>
        </p:spPr>
        <p:txBody>
          <a:bodyPr lIns="0" tIns="0" rIns="0" bIns="0"/>
          <a:lstStyle>
            <a:lvl1pPr marL="0" indent="0" algn="l">
              <a:lnSpc>
                <a:spcPct val="80000"/>
              </a:lnSpc>
              <a:spcBef>
                <a:spcPts val="0"/>
              </a:spcBef>
              <a:buFontTx/>
              <a:buNone/>
              <a:defRPr sz="3200"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a:t>
            </a:r>
            <a:br>
              <a:rPr lang="en-US"/>
            </a:br>
            <a:r>
              <a:rPr lang="en-US"/>
              <a:t>subtitle style</a:t>
            </a:r>
            <a:endParaRPr lang="en-CA"/>
          </a:p>
        </p:txBody>
      </p:sp>
      <p:sp>
        <p:nvSpPr>
          <p:cNvPr id="5" name="TextBox 4">
            <a:extLst>
              <a:ext uri="{FF2B5EF4-FFF2-40B4-BE49-F238E27FC236}">
                <a16:creationId xmlns:a16="http://schemas.microsoft.com/office/drawing/2014/main" id="{BD1445D8-6B0E-C7E3-64AD-201129FBDDAD}"/>
              </a:ext>
            </a:extLst>
          </p:cNvPr>
          <p:cNvSpPr txBox="1"/>
          <p:nvPr userDrawn="1"/>
        </p:nvSpPr>
        <p:spPr>
          <a:xfrm rot="18800611">
            <a:off x="-403380" y="-198211"/>
            <a:ext cx="6212100" cy="1569660"/>
          </a:xfrm>
          <a:prstGeom prst="rect">
            <a:avLst/>
          </a:prstGeom>
          <a:noFill/>
        </p:spPr>
        <p:txBody>
          <a:bodyPr wrap="square" rtlCol="0">
            <a:spAutoFit/>
          </a:bodyPr>
          <a:lstStyle/>
          <a:p>
            <a:r>
              <a:rPr lang="en-US" sz="9600" dirty="0">
                <a:solidFill>
                  <a:schemeClr val="bg1">
                    <a:lumMod val="75000"/>
                  </a:schemeClr>
                </a:solidFill>
                <a:latin typeface="Calibri" panose="020F0502020204030204" pitchFamily="34" charset="0"/>
                <a:cs typeface="Calibri" panose="020F0502020204030204" pitchFamily="34" charset="0"/>
              </a:rPr>
              <a:t>Draft</a:t>
            </a:r>
          </a:p>
        </p:txBody>
      </p:sp>
    </p:spTree>
    <p:extLst>
      <p:ext uri="{BB962C8B-B14F-4D97-AF65-F5344CB8AC3E}">
        <p14:creationId xmlns:p14="http://schemas.microsoft.com/office/powerpoint/2010/main" val="3370652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lvl1pPr>
          </a:lstStyle>
          <a:p>
            <a:pPr lvl="0"/>
            <a:r>
              <a:rPr lang="en-US"/>
              <a:t>Text</a:t>
            </a:r>
          </a:p>
          <a:p>
            <a:pPr lvl="1"/>
            <a:r>
              <a:rPr lang="en-US"/>
              <a:t>Second level</a:t>
            </a:r>
          </a:p>
          <a:p>
            <a:pPr lvl="2"/>
            <a:r>
              <a:rPr lang="en-US"/>
              <a:t>Third level</a:t>
            </a:r>
          </a:p>
          <a:p>
            <a:pPr lvl="3"/>
            <a:r>
              <a:rPr lang="en-US"/>
              <a:t>Fourth level</a:t>
            </a:r>
            <a:endParaRPr lang="en-CA"/>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914400" y="458788"/>
            <a:ext cx="13261975" cy="1135062"/>
          </a:xfrm>
        </p:spPr>
        <p:txBody>
          <a:bodyPr/>
          <a:lstStyle>
            <a:lvl1pPr>
              <a:lnSpc>
                <a:spcPts val="3600"/>
              </a:lnSpc>
              <a:spcAft>
                <a:spcPts val="0"/>
              </a:spcAft>
              <a:defRPr sz="3600"/>
            </a:lvl1pPr>
            <a:lvl2pPr>
              <a:spcBef>
                <a:spcPts val="600"/>
              </a:spcBef>
              <a:spcAft>
                <a:spcPts val="0"/>
              </a:spcAft>
              <a:defRPr sz="2400">
                <a:solidFill>
                  <a:schemeClr val="accent2"/>
                </a:solidFill>
              </a:defRPr>
            </a:lvl2pPr>
          </a:lstStyle>
          <a:p>
            <a:pPr lvl="0"/>
            <a:r>
              <a:rPr lang="en-US"/>
              <a:t>Title</a:t>
            </a:r>
          </a:p>
          <a:p>
            <a:pPr lvl="1"/>
            <a:r>
              <a:rPr lang="en-US"/>
              <a:t>Subtitle</a:t>
            </a:r>
            <a:endParaRPr lang="en-CA"/>
          </a:p>
        </p:txBody>
      </p:sp>
    </p:spTree>
    <p:extLst>
      <p:ext uri="{BB962C8B-B14F-4D97-AF65-F5344CB8AC3E}">
        <p14:creationId xmlns:p14="http://schemas.microsoft.com/office/powerpoint/2010/main" val="3921787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lvl1pPr>
          </a:lstStyle>
          <a:p>
            <a:pPr lvl="0"/>
            <a:r>
              <a:rPr lang="en-US"/>
              <a:t>Text</a:t>
            </a:r>
          </a:p>
          <a:p>
            <a:pPr lvl="1"/>
            <a:r>
              <a:rPr lang="en-US"/>
              <a:t>Second level</a:t>
            </a:r>
          </a:p>
          <a:p>
            <a:pPr lvl="2"/>
            <a:r>
              <a:rPr lang="en-US"/>
              <a:t>Third level</a:t>
            </a:r>
          </a:p>
          <a:p>
            <a:pPr lvl="3"/>
            <a:r>
              <a:rPr lang="en-US"/>
              <a:t>Fourth level</a:t>
            </a:r>
            <a:endParaRPr lang="en-CA"/>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914400" y="458788"/>
            <a:ext cx="13261975" cy="1135062"/>
          </a:xfrm>
        </p:spPr>
        <p:txBody>
          <a:bodyPr/>
          <a:lstStyle>
            <a:lvl1pPr>
              <a:lnSpc>
                <a:spcPts val="3600"/>
              </a:lnSpc>
              <a:spcAft>
                <a:spcPts val="0"/>
              </a:spcAft>
              <a:defRPr sz="3600"/>
            </a:lvl1pPr>
            <a:lvl2pPr>
              <a:spcBef>
                <a:spcPts val="600"/>
              </a:spcBef>
              <a:spcAft>
                <a:spcPts val="0"/>
              </a:spcAft>
              <a:defRPr sz="2400">
                <a:solidFill>
                  <a:schemeClr val="accent2"/>
                </a:solidFill>
              </a:defRPr>
            </a:lvl2pPr>
          </a:lstStyle>
          <a:p>
            <a:pPr lvl="0"/>
            <a:r>
              <a:rPr lang="en-US"/>
              <a:t>Title</a:t>
            </a:r>
          </a:p>
          <a:p>
            <a:pPr lvl="1"/>
            <a:r>
              <a:rPr lang="en-US"/>
              <a:t>Subtitle</a:t>
            </a:r>
            <a:endParaRPr lang="en-CA"/>
          </a:p>
        </p:txBody>
      </p:sp>
    </p:spTree>
    <p:extLst>
      <p:ext uri="{BB962C8B-B14F-4D97-AF65-F5344CB8AC3E}">
        <p14:creationId xmlns:p14="http://schemas.microsoft.com/office/powerpoint/2010/main" val="632057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lvl1pPr>
          </a:lstStyle>
          <a:p>
            <a:pPr lvl="0"/>
            <a:r>
              <a:rPr lang="en-US"/>
              <a:t>Text</a:t>
            </a:r>
          </a:p>
          <a:p>
            <a:pPr lvl="1"/>
            <a:r>
              <a:rPr lang="en-US"/>
              <a:t>Second level</a:t>
            </a:r>
          </a:p>
          <a:p>
            <a:pPr lvl="2"/>
            <a:r>
              <a:rPr lang="en-US"/>
              <a:t>Third level</a:t>
            </a:r>
          </a:p>
          <a:p>
            <a:pPr lvl="3"/>
            <a:r>
              <a:rPr lang="en-US"/>
              <a:t>Fourth level</a:t>
            </a:r>
            <a:endParaRPr lang="en-CA"/>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914400" y="458788"/>
            <a:ext cx="13261975" cy="1135062"/>
          </a:xfrm>
        </p:spPr>
        <p:txBody>
          <a:bodyPr/>
          <a:lstStyle>
            <a:lvl1pPr>
              <a:lnSpc>
                <a:spcPts val="3600"/>
              </a:lnSpc>
              <a:spcAft>
                <a:spcPts val="0"/>
              </a:spcAft>
              <a:defRPr sz="3600"/>
            </a:lvl1pPr>
            <a:lvl2pPr>
              <a:spcBef>
                <a:spcPts val="600"/>
              </a:spcBef>
              <a:spcAft>
                <a:spcPts val="0"/>
              </a:spcAft>
              <a:defRPr sz="2400">
                <a:solidFill>
                  <a:schemeClr val="accent2"/>
                </a:solidFill>
              </a:defRPr>
            </a:lvl2pPr>
          </a:lstStyle>
          <a:p>
            <a:pPr lvl="0"/>
            <a:r>
              <a:rPr lang="en-US"/>
              <a:t>Title</a:t>
            </a:r>
          </a:p>
          <a:p>
            <a:pPr lvl="1"/>
            <a:r>
              <a:rPr lang="en-US"/>
              <a:t>Subtitle</a:t>
            </a:r>
            <a:endParaRPr lang="en-CA"/>
          </a:p>
        </p:txBody>
      </p:sp>
    </p:spTree>
    <p:extLst>
      <p:ext uri="{BB962C8B-B14F-4D97-AF65-F5344CB8AC3E}">
        <p14:creationId xmlns:p14="http://schemas.microsoft.com/office/powerpoint/2010/main" val="1599412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2136-350E-7E47-932E-042380C711BB}"/>
              </a:ext>
            </a:extLst>
          </p:cNvPr>
          <p:cNvSpPr>
            <a:spLocks noGrp="1"/>
          </p:cNvSpPr>
          <p:nvPr>
            <p:ph type="title"/>
          </p:nvPr>
        </p:nvSpPr>
        <p:spPr>
          <a:xfrm>
            <a:off x="457200" y="438151"/>
            <a:ext cx="13716000" cy="123825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3F714D0-2E6C-404E-8D18-63AACDBA6ADF}"/>
              </a:ext>
            </a:extLst>
          </p:cNvPr>
          <p:cNvSpPr>
            <a:spLocks noGrp="1"/>
          </p:cNvSpPr>
          <p:nvPr>
            <p:ph idx="1"/>
          </p:nvPr>
        </p:nvSpPr>
        <p:spPr>
          <a:xfrm>
            <a:off x="457200" y="1676401"/>
            <a:ext cx="13716000" cy="57356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46B11F4-5206-B84E-B1B1-38986C767A4C}"/>
              </a:ext>
            </a:extLst>
          </p:cNvPr>
          <p:cNvSpPr>
            <a:spLocks noGrp="1"/>
          </p:cNvSpPr>
          <p:nvPr>
            <p:ph type="sldNum" sz="quarter" idx="12"/>
          </p:nvPr>
        </p:nvSpPr>
        <p:spPr/>
        <p:txBody>
          <a:bodyPr/>
          <a:lstStyle/>
          <a:p>
            <a:fld id="{5026CFE3-AF7B-BA4E-8593-EB164E66E68B}" type="slidenum">
              <a:rPr lang="en-US" smtClean="0"/>
              <a:t>‹#›</a:t>
            </a:fld>
            <a:endParaRPr lang="en-US"/>
          </a:p>
        </p:txBody>
      </p:sp>
    </p:spTree>
    <p:extLst>
      <p:ext uri="{BB962C8B-B14F-4D97-AF65-F5344CB8AC3E}">
        <p14:creationId xmlns:p14="http://schemas.microsoft.com/office/powerpoint/2010/main" val="2598247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2136-350E-7E47-932E-042380C711BB}"/>
              </a:ext>
            </a:extLst>
          </p:cNvPr>
          <p:cNvSpPr>
            <a:spLocks noGrp="1"/>
          </p:cNvSpPr>
          <p:nvPr>
            <p:ph type="title"/>
          </p:nvPr>
        </p:nvSpPr>
        <p:spPr>
          <a:xfrm>
            <a:off x="457200" y="438152"/>
            <a:ext cx="13716000" cy="123825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3F714D0-2E6C-404E-8D18-63AACDBA6ADF}"/>
              </a:ext>
            </a:extLst>
          </p:cNvPr>
          <p:cNvSpPr>
            <a:spLocks noGrp="1"/>
          </p:cNvSpPr>
          <p:nvPr>
            <p:ph idx="1"/>
          </p:nvPr>
        </p:nvSpPr>
        <p:spPr>
          <a:xfrm>
            <a:off x="457200" y="1676401"/>
            <a:ext cx="13716000" cy="5735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46B11F4-5206-B84E-B1B1-38986C767A4C}"/>
              </a:ext>
            </a:extLst>
          </p:cNvPr>
          <p:cNvSpPr>
            <a:spLocks noGrp="1"/>
          </p:cNvSpPr>
          <p:nvPr>
            <p:ph type="sldNum" sz="quarter" idx="12"/>
          </p:nvPr>
        </p:nvSpPr>
        <p:spPr/>
        <p:txBody>
          <a:bodyPr/>
          <a:lstStyle/>
          <a:p>
            <a:fld id="{5026CFE3-AF7B-BA4E-8593-EB164E66E68B}" type="slidenum">
              <a:rPr lang="en-US" smtClean="0"/>
              <a:t>‹#›</a:t>
            </a:fld>
            <a:endParaRPr lang="en-US"/>
          </a:p>
        </p:txBody>
      </p:sp>
    </p:spTree>
    <p:extLst>
      <p:ext uri="{BB962C8B-B14F-4D97-AF65-F5344CB8AC3E}">
        <p14:creationId xmlns:p14="http://schemas.microsoft.com/office/powerpoint/2010/main" val="19175122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46E68-9BE7-A54A-971A-CCC60B84B4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1B9C09-4ADA-F540-93EF-43B35C02B2A7}"/>
              </a:ext>
            </a:extLst>
          </p:cNvPr>
          <p:cNvSpPr>
            <a:spLocks noGrp="1"/>
          </p:cNvSpPr>
          <p:nvPr>
            <p:ph sz="half" idx="1"/>
          </p:nvPr>
        </p:nvSpPr>
        <p:spPr>
          <a:xfrm>
            <a:off x="457201" y="1676401"/>
            <a:ext cx="6781800" cy="5735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DD4A33-F876-1D4A-938A-6691D53AFA6F}"/>
              </a:ext>
            </a:extLst>
          </p:cNvPr>
          <p:cNvSpPr>
            <a:spLocks noGrp="1"/>
          </p:cNvSpPr>
          <p:nvPr>
            <p:ph sz="half" idx="2"/>
          </p:nvPr>
        </p:nvSpPr>
        <p:spPr>
          <a:xfrm>
            <a:off x="7391400" y="1676401"/>
            <a:ext cx="6781800" cy="5735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DAB6BA0-60A5-0546-8FA9-46A671930FE1}"/>
              </a:ext>
            </a:extLst>
          </p:cNvPr>
          <p:cNvSpPr>
            <a:spLocks noGrp="1"/>
          </p:cNvSpPr>
          <p:nvPr>
            <p:ph type="sldNum" sz="quarter" idx="12"/>
          </p:nvPr>
        </p:nvSpPr>
        <p:spPr/>
        <p:txBody>
          <a:bodyPr/>
          <a:lstStyle/>
          <a:p>
            <a:fld id="{5026CFE3-AF7B-BA4E-8593-EB164E66E68B}" type="slidenum">
              <a:rPr lang="en-US" smtClean="0"/>
              <a:t>‹#›</a:t>
            </a:fld>
            <a:endParaRPr lang="en-US"/>
          </a:p>
        </p:txBody>
      </p:sp>
    </p:spTree>
    <p:extLst>
      <p:ext uri="{BB962C8B-B14F-4D97-AF65-F5344CB8AC3E}">
        <p14:creationId xmlns:p14="http://schemas.microsoft.com/office/powerpoint/2010/main" val="42668393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with Image and Highl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0"/>
            <a:ext cx="6858001" cy="5256214"/>
          </a:xfrm>
        </p:spPr>
        <p:txBody>
          <a:bodyPr/>
          <a:lstStyle/>
          <a:p>
            <a:pPr lvl="0"/>
            <a:r>
              <a:rPr lang="en-US"/>
              <a:t>Click to edit Master text styles</a:t>
            </a:r>
          </a:p>
          <a:p>
            <a:pPr lvl="1"/>
            <a:r>
              <a:rPr lang="en-US"/>
              <a:t>Second level</a:t>
            </a:r>
          </a:p>
          <a:p>
            <a:pPr lvl="2"/>
            <a:r>
              <a:rPr lang="en-US"/>
              <a:t>Third level</a:t>
            </a:r>
          </a:p>
          <a:p>
            <a:pPr lvl="3"/>
            <a:r>
              <a:rPr lang="en-US"/>
              <a:t>Fourth level</a:t>
            </a:r>
            <a:endParaRPr lang="en-CA"/>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457200" y="458788"/>
            <a:ext cx="13719175" cy="684212"/>
          </a:xfrm>
        </p:spPr>
        <p:txBody>
          <a:bodyPr/>
          <a:lstStyle>
            <a:lvl1pPr>
              <a:lnSpc>
                <a:spcPts val="3600"/>
              </a:lnSpc>
              <a:spcAft>
                <a:spcPts val="0"/>
              </a:spcAft>
              <a:defRPr sz="3600" b="1">
                <a:solidFill>
                  <a:schemeClr val="accent1"/>
                </a:solidFill>
              </a:defRPr>
            </a:lvl1pPr>
            <a:lvl2pPr>
              <a:spcBef>
                <a:spcPts val="600"/>
              </a:spcBef>
              <a:spcAft>
                <a:spcPts val="0"/>
              </a:spcAft>
              <a:defRPr sz="2400">
                <a:solidFill>
                  <a:schemeClr val="accent2"/>
                </a:solidFill>
              </a:defRPr>
            </a:lvl2pPr>
          </a:lstStyle>
          <a:p>
            <a:pPr lvl="0"/>
            <a:r>
              <a:rPr lang="en-US"/>
              <a:t>Click to edit Master title styles</a:t>
            </a:r>
          </a:p>
        </p:txBody>
      </p:sp>
      <p:sp>
        <p:nvSpPr>
          <p:cNvPr id="4" name="Picture Placeholder 3"/>
          <p:cNvSpPr>
            <a:spLocks noGrp="1"/>
          </p:cNvSpPr>
          <p:nvPr>
            <p:ph type="pic" sz="quarter" idx="14"/>
          </p:nvPr>
        </p:nvSpPr>
        <p:spPr>
          <a:xfrm>
            <a:off x="7775576" y="1600201"/>
            <a:ext cx="2965450" cy="5256214"/>
          </a:xfrm>
        </p:spPr>
        <p:txBody>
          <a:bodyPr/>
          <a:lstStyle/>
          <a:p>
            <a:endParaRPr lang="en-CA"/>
          </a:p>
        </p:txBody>
      </p:sp>
      <p:cxnSp>
        <p:nvCxnSpPr>
          <p:cNvPr id="7" name="Straight Connector 6"/>
          <p:cNvCxnSpPr/>
          <p:nvPr userDrawn="1"/>
        </p:nvCxnSpPr>
        <p:spPr>
          <a:xfrm>
            <a:off x="11201400" y="1600201"/>
            <a:ext cx="297497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5"/>
          </p:nvPr>
        </p:nvSpPr>
        <p:spPr>
          <a:xfrm>
            <a:off x="11201400" y="2113180"/>
            <a:ext cx="2974975" cy="4743235"/>
          </a:xfrm>
        </p:spPr>
        <p:txBody>
          <a:bodyPr/>
          <a:lstStyle>
            <a:lvl1pPr>
              <a:lnSpc>
                <a:spcPts val="2800"/>
              </a:lnSpc>
              <a:defRPr sz="2200">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4255410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98FB0-DB03-7D44-8066-8345E6B89076}"/>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5AEACA9D-E340-8747-8A4F-CAAD75EAD862}"/>
              </a:ext>
            </a:extLst>
          </p:cNvPr>
          <p:cNvSpPr>
            <a:spLocks noGrp="1"/>
          </p:cNvSpPr>
          <p:nvPr>
            <p:ph type="sldNum" sz="quarter" idx="12"/>
          </p:nvPr>
        </p:nvSpPr>
        <p:spPr/>
        <p:txBody>
          <a:bodyPr/>
          <a:lstStyle/>
          <a:p>
            <a:fld id="{5026CFE3-AF7B-BA4E-8593-EB164E66E68B}" type="slidenum">
              <a:rPr lang="en-US" smtClean="0"/>
              <a:t>‹#›</a:t>
            </a:fld>
            <a:endParaRPr lang="en-US"/>
          </a:p>
        </p:txBody>
      </p:sp>
    </p:spTree>
    <p:extLst>
      <p:ext uri="{BB962C8B-B14F-4D97-AF65-F5344CB8AC3E}">
        <p14:creationId xmlns:p14="http://schemas.microsoft.com/office/powerpoint/2010/main" val="5640944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2136-350E-7E47-932E-042380C711BB}"/>
              </a:ext>
            </a:extLst>
          </p:cNvPr>
          <p:cNvSpPr>
            <a:spLocks noGrp="1"/>
          </p:cNvSpPr>
          <p:nvPr>
            <p:ph type="title"/>
          </p:nvPr>
        </p:nvSpPr>
        <p:spPr>
          <a:xfrm>
            <a:off x="457200" y="438153"/>
            <a:ext cx="13716000" cy="123825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3F714D0-2E6C-404E-8D18-63AACDBA6ADF}"/>
              </a:ext>
            </a:extLst>
          </p:cNvPr>
          <p:cNvSpPr>
            <a:spLocks noGrp="1"/>
          </p:cNvSpPr>
          <p:nvPr>
            <p:ph idx="1"/>
          </p:nvPr>
        </p:nvSpPr>
        <p:spPr>
          <a:xfrm>
            <a:off x="457200" y="1676401"/>
            <a:ext cx="13716000" cy="5735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46B11F4-5206-B84E-B1B1-38986C767A4C}"/>
              </a:ext>
            </a:extLst>
          </p:cNvPr>
          <p:cNvSpPr>
            <a:spLocks noGrp="1"/>
          </p:cNvSpPr>
          <p:nvPr>
            <p:ph type="sldNum" sz="quarter" idx="12"/>
          </p:nvPr>
        </p:nvSpPr>
        <p:spPr/>
        <p:txBody>
          <a:bodyPr/>
          <a:lstStyle/>
          <a:p>
            <a:fld id="{5026CFE3-AF7B-BA4E-8593-EB164E66E68B}" type="slidenum">
              <a:rPr lang="en-US" smtClean="0"/>
              <a:t>‹#›</a:t>
            </a:fld>
            <a:endParaRPr lang="en-US"/>
          </a:p>
        </p:txBody>
      </p:sp>
      <p:pic>
        <p:nvPicPr>
          <p:cNvPr id="15" name="Picture 14">
            <a:extLst>
              <a:ext uri="{FF2B5EF4-FFF2-40B4-BE49-F238E27FC236}">
                <a16:creationId xmlns:a16="http://schemas.microsoft.com/office/drawing/2014/main" id="{0B0DA9A1-73FA-45CE-AB63-4B96BB479C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7543800"/>
            <a:ext cx="1676400" cy="535516"/>
          </a:xfrm>
          <a:prstGeom prst="rect">
            <a:avLst/>
          </a:prstGeom>
        </p:spPr>
      </p:pic>
      <p:sp>
        <p:nvSpPr>
          <p:cNvPr id="16" name="TextBox 15">
            <a:extLst>
              <a:ext uri="{FF2B5EF4-FFF2-40B4-BE49-F238E27FC236}">
                <a16:creationId xmlns:a16="http://schemas.microsoft.com/office/drawing/2014/main" id="{77E41ACB-CA67-4544-9BB7-649196866A58}"/>
              </a:ext>
            </a:extLst>
          </p:cNvPr>
          <p:cNvSpPr txBox="1"/>
          <p:nvPr userDrawn="1"/>
        </p:nvSpPr>
        <p:spPr>
          <a:xfrm>
            <a:off x="5257800" y="7785962"/>
            <a:ext cx="4114800" cy="171107"/>
          </a:xfrm>
          <a:prstGeom prst="rect">
            <a:avLst/>
          </a:prstGeom>
          <a:noFill/>
        </p:spPr>
        <p:txBody>
          <a:bodyPr wrap="square" lIns="0" tIns="0" rIns="0" bIns="0" rtlCol="0" anchor="b" anchorCtr="0">
            <a:noAutofit/>
          </a:bodyPr>
          <a:lstStyle/>
          <a:p>
            <a:r>
              <a:rPr lang="fr-CA" sz="1600" b="0" kern="1200" spc="100" baseline="0" err="1">
                <a:solidFill>
                  <a:schemeClr val="accent1"/>
                </a:solidFill>
              </a:rPr>
              <a:t>Connecting</a:t>
            </a:r>
            <a:r>
              <a:rPr lang="fr-CA" sz="1600" b="0" kern="1200" spc="100" baseline="0">
                <a:solidFill>
                  <a:schemeClr val="accent1"/>
                </a:solidFill>
              </a:rPr>
              <a:t> Pharmaceutical </a:t>
            </a:r>
            <a:r>
              <a:rPr lang="fr-CA" sz="1600" b="0" kern="1200" spc="100" baseline="0" err="1">
                <a:solidFill>
                  <a:schemeClr val="accent1"/>
                </a:solidFill>
              </a:rPr>
              <a:t>Knowledge</a:t>
            </a:r>
            <a:endParaRPr lang="en-CA" sz="1600" b="0" kern="1200" spc="100" baseline="0">
              <a:solidFill>
                <a:schemeClr val="accent1"/>
              </a:solidFill>
            </a:endParaRPr>
          </a:p>
        </p:txBody>
      </p:sp>
      <p:sp>
        <p:nvSpPr>
          <p:cNvPr id="17" name="TextBox 16">
            <a:extLst>
              <a:ext uri="{FF2B5EF4-FFF2-40B4-BE49-F238E27FC236}">
                <a16:creationId xmlns:a16="http://schemas.microsoft.com/office/drawing/2014/main" id="{877B1324-2CB8-475C-91CC-36C59230238A}"/>
              </a:ext>
            </a:extLst>
          </p:cNvPr>
          <p:cNvSpPr txBox="1"/>
          <p:nvPr userDrawn="1"/>
        </p:nvSpPr>
        <p:spPr>
          <a:xfrm>
            <a:off x="12268200" y="7710848"/>
            <a:ext cx="1080120" cy="246221"/>
          </a:xfrm>
          <a:prstGeom prst="rect">
            <a:avLst/>
          </a:prstGeom>
          <a:noFill/>
        </p:spPr>
        <p:txBody>
          <a:bodyPr wrap="square" lIns="0" tIns="0" rIns="0" bIns="0" rtlCol="0" anchor="b" anchorCtr="0">
            <a:spAutoFit/>
          </a:bodyPr>
          <a:lstStyle/>
          <a:p>
            <a:pPr algn="r"/>
            <a:r>
              <a:rPr lang="fr-CA" sz="1600" b="0" err="1">
                <a:solidFill>
                  <a:schemeClr val="accent1"/>
                </a:solidFill>
              </a:rPr>
              <a:t>ISPE.org</a:t>
            </a:r>
            <a:endParaRPr lang="en-CA" sz="1600" b="0">
              <a:solidFill>
                <a:schemeClr val="accent1"/>
              </a:solidFill>
            </a:endParaRPr>
          </a:p>
        </p:txBody>
      </p:sp>
      <p:cxnSp>
        <p:nvCxnSpPr>
          <p:cNvPr id="18" name="Straight Connector 17">
            <a:extLst>
              <a:ext uri="{FF2B5EF4-FFF2-40B4-BE49-F238E27FC236}">
                <a16:creationId xmlns:a16="http://schemas.microsoft.com/office/drawing/2014/main" id="{86CC9D8C-54BF-43AC-8018-8558900BA8A2}"/>
              </a:ext>
            </a:extLst>
          </p:cNvPr>
          <p:cNvCxnSpPr>
            <a:cxnSpLocks/>
          </p:cNvCxnSpPr>
          <p:nvPr userDrawn="1"/>
        </p:nvCxnSpPr>
        <p:spPr>
          <a:xfrm>
            <a:off x="13539014" y="7710846"/>
            <a:ext cx="0" cy="213955"/>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35293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46E68-9BE7-A54A-971A-CCC60B84B4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1B9C09-4ADA-F540-93EF-43B35C02B2A7}"/>
              </a:ext>
            </a:extLst>
          </p:cNvPr>
          <p:cNvSpPr>
            <a:spLocks noGrp="1"/>
          </p:cNvSpPr>
          <p:nvPr>
            <p:ph sz="half" idx="1"/>
          </p:nvPr>
        </p:nvSpPr>
        <p:spPr>
          <a:xfrm>
            <a:off x="457201" y="1676401"/>
            <a:ext cx="6781800" cy="5735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DD4A33-F876-1D4A-938A-6691D53AFA6F}"/>
              </a:ext>
            </a:extLst>
          </p:cNvPr>
          <p:cNvSpPr>
            <a:spLocks noGrp="1"/>
          </p:cNvSpPr>
          <p:nvPr>
            <p:ph sz="half" idx="2"/>
          </p:nvPr>
        </p:nvSpPr>
        <p:spPr>
          <a:xfrm>
            <a:off x="7391400" y="1676401"/>
            <a:ext cx="6781800" cy="5735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DAB6BA0-60A5-0546-8FA9-46A671930FE1}"/>
              </a:ext>
            </a:extLst>
          </p:cNvPr>
          <p:cNvSpPr>
            <a:spLocks noGrp="1"/>
          </p:cNvSpPr>
          <p:nvPr>
            <p:ph type="sldNum" sz="quarter" idx="12"/>
          </p:nvPr>
        </p:nvSpPr>
        <p:spPr/>
        <p:txBody>
          <a:bodyPr/>
          <a:lstStyle/>
          <a:p>
            <a:fld id="{5026CFE3-AF7B-BA4E-8593-EB164E66E68B}" type="slidenum">
              <a:rPr lang="en-US" smtClean="0"/>
              <a:t>‹#›</a:t>
            </a:fld>
            <a:endParaRPr lang="en-US"/>
          </a:p>
        </p:txBody>
      </p:sp>
    </p:spTree>
    <p:extLst>
      <p:ext uri="{BB962C8B-B14F-4D97-AF65-F5344CB8AC3E}">
        <p14:creationId xmlns:p14="http://schemas.microsoft.com/office/powerpoint/2010/main" val="41665523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with Image and Highl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2" y="1600200"/>
            <a:ext cx="6858001" cy="5256214"/>
          </a:xfrm>
        </p:spPr>
        <p:txBody>
          <a:bodyPr/>
          <a:lstStyle/>
          <a:p>
            <a:pPr lvl="0"/>
            <a:r>
              <a:rPr lang="en-US"/>
              <a:t>Click to edit Master text styles</a:t>
            </a:r>
          </a:p>
          <a:p>
            <a:pPr lvl="1"/>
            <a:r>
              <a:rPr lang="en-US"/>
              <a:t>Second level</a:t>
            </a:r>
          </a:p>
          <a:p>
            <a:pPr lvl="2"/>
            <a:r>
              <a:rPr lang="en-US"/>
              <a:t>Third level</a:t>
            </a:r>
          </a:p>
          <a:p>
            <a:pPr lvl="3"/>
            <a:r>
              <a:rPr lang="en-US"/>
              <a:t>Fourth level</a:t>
            </a:r>
            <a:endParaRPr lang="en-CA"/>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457200" y="458788"/>
            <a:ext cx="13719175" cy="684212"/>
          </a:xfrm>
        </p:spPr>
        <p:txBody>
          <a:bodyPr/>
          <a:lstStyle>
            <a:lvl1pPr>
              <a:lnSpc>
                <a:spcPts val="3600"/>
              </a:lnSpc>
              <a:spcAft>
                <a:spcPts val="0"/>
              </a:spcAft>
              <a:defRPr sz="3600" b="1">
                <a:solidFill>
                  <a:schemeClr val="accent1"/>
                </a:solidFill>
              </a:defRPr>
            </a:lvl1pPr>
            <a:lvl2pPr>
              <a:spcBef>
                <a:spcPts val="600"/>
              </a:spcBef>
              <a:spcAft>
                <a:spcPts val="0"/>
              </a:spcAft>
              <a:defRPr sz="2400">
                <a:solidFill>
                  <a:schemeClr val="accent2"/>
                </a:solidFill>
              </a:defRPr>
            </a:lvl2pPr>
          </a:lstStyle>
          <a:p>
            <a:pPr lvl="0"/>
            <a:r>
              <a:rPr lang="en-US"/>
              <a:t>Click to edit Master title styles</a:t>
            </a:r>
          </a:p>
        </p:txBody>
      </p:sp>
      <p:sp>
        <p:nvSpPr>
          <p:cNvPr id="4" name="Picture Placeholder 3"/>
          <p:cNvSpPr>
            <a:spLocks noGrp="1"/>
          </p:cNvSpPr>
          <p:nvPr>
            <p:ph type="pic" sz="quarter" idx="14"/>
          </p:nvPr>
        </p:nvSpPr>
        <p:spPr>
          <a:xfrm>
            <a:off x="7775576" y="1600201"/>
            <a:ext cx="2965450" cy="5256214"/>
          </a:xfrm>
        </p:spPr>
        <p:txBody>
          <a:bodyPr/>
          <a:lstStyle/>
          <a:p>
            <a:endParaRPr lang="en-CA"/>
          </a:p>
        </p:txBody>
      </p:sp>
      <p:cxnSp>
        <p:nvCxnSpPr>
          <p:cNvPr id="7" name="Straight Connector 6"/>
          <p:cNvCxnSpPr/>
          <p:nvPr userDrawn="1"/>
        </p:nvCxnSpPr>
        <p:spPr>
          <a:xfrm>
            <a:off x="11201400" y="1600201"/>
            <a:ext cx="297497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5"/>
          </p:nvPr>
        </p:nvSpPr>
        <p:spPr>
          <a:xfrm>
            <a:off x="11201400" y="2113181"/>
            <a:ext cx="2974975" cy="4743235"/>
          </a:xfrm>
        </p:spPr>
        <p:txBody>
          <a:bodyPr/>
          <a:lstStyle>
            <a:lvl1pPr>
              <a:lnSpc>
                <a:spcPts val="2800"/>
              </a:lnSpc>
              <a:defRPr sz="2200">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31724615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98FB0-DB03-7D44-8066-8345E6B89076}"/>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5AEACA9D-E340-8747-8A4F-CAAD75EAD862}"/>
              </a:ext>
            </a:extLst>
          </p:cNvPr>
          <p:cNvSpPr>
            <a:spLocks noGrp="1"/>
          </p:cNvSpPr>
          <p:nvPr>
            <p:ph type="sldNum" sz="quarter" idx="12"/>
          </p:nvPr>
        </p:nvSpPr>
        <p:spPr/>
        <p:txBody>
          <a:bodyPr/>
          <a:lstStyle/>
          <a:p>
            <a:fld id="{5026CFE3-AF7B-BA4E-8593-EB164E66E68B}" type="slidenum">
              <a:rPr lang="en-US" smtClean="0"/>
              <a:t>‹#›</a:t>
            </a:fld>
            <a:endParaRPr lang="en-US"/>
          </a:p>
        </p:txBody>
      </p:sp>
      <p:pic>
        <p:nvPicPr>
          <p:cNvPr id="4" name="Picture 3">
            <a:extLst>
              <a:ext uri="{FF2B5EF4-FFF2-40B4-BE49-F238E27FC236}">
                <a16:creationId xmlns:a16="http://schemas.microsoft.com/office/drawing/2014/main" id="{9B81CB60-C608-4C52-8BE8-7BE02BFF1F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7543800"/>
            <a:ext cx="1676400" cy="535516"/>
          </a:xfrm>
          <a:prstGeom prst="rect">
            <a:avLst/>
          </a:prstGeom>
        </p:spPr>
      </p:pic>
      <p:sp>
        <p:nvSpPr>
          <p:cNvPr id="6" name="TextBox 5">
            <a:extLst>
              <a:ext uri="{FF2B5EF4-FFF2-40B4-BE49-F238E27FC236}">
                <a16:creationId xmlns:a16="http://schemas.microsoft.com/office/drawing/2014/main" id="{E43CC536-42DF-4F35-BECF-D7855044E4FA}"/>
              </a:ext>
            </a:extLst>
          </p:cNvPr>
          <p:cNvSpPr txBox="1"/>
          <p:nvPr userDrawn="1"/>
        </p:nvSpPr>
        <p:spPr>
          <a:xfrm>
            <a:off x="5257800" y="7785962"/>
            <a:ext cx="4114800" cy="171107"/>
          </a:xfrm>
          <a:prstGeom prst="rect">
            <a:avLst/>
          </a:prstGeom>
          <a:noFill/>
        </p:spPr>
        <p:txBody>
          <a:bodyPr wrap="square" lIns="0" tIns="0" rIns="0" bIns="0" rtlCol="0" anchor="b" anchorCtr="0">
            <a:noAutofit/>
          </a:bodyPr>
          <a:lstStyle/>
          <a:p>
            <a:r>
              <a:rPr lang="fr-CA" sz="1600" b="0" kern="1200" spc="100" baseline="0" err="1">
                <a:solidFill>
                  <a:schemeClr val="accent1"/>
                </a:solidFill>
              </a:rPr>
              <a:t>Connecting</a:t>
            </a:r>
            <a:r>
              <a:rPr lang="fr-CA" sz="1600" b="0" kern="1200" spc="100" baseline="0">
                <a:solidFill>
                  <a:schemeClr val="accent1"/>
                </a:solidFill>
              </a:rPr>
              <a:t> Pharmaceutical </a:t>
            </a:r>
            <a:r>
              <a:rPr lang="fr-CA" sz="1600" b="0" kern="1200" spc="100" baseline="0" err="1">
                <a:solidFill>
                  <a:schemeClr val="accent1"/>
                </a:solidFill>
              </a:rPr>
              <a:t>Knowledge</a:t>
            </a:r>
            <a:endParaRPr lang="en-CA" sz="1600" b="0" kern="1200" spc="100" baseline="0">
              <a:solidFill>
                <a:schemeClr val="accent1"/>
              </a:solidFill>
            </a:endParaRPr>
          </a:p>
        </p:txBody>
      </p:sp>
      <p:sp>
        <p:nvSpPr>
          <p:cNvPr id="7" name="TextBox 6">
            <a:extLst>
              <a:ext uri="{FF2B5EF4-FFF2-40B4-BE49-F238E27FC236}">
                <a16:creationId xmlns:a16="http://schemas.microsoft.com/office/drawing/2014/main" id="{A7803574-0397-4929-9770-080CFDDADE92}"/>
              </a:ext>
            </a:extLst>
          </p:cNvPr>
          <p:cNvSpPr txBox="1"/>
          <p:nvPr userDrawn="1"/>
        </p:nvSpPr>
        <p:spPr>
          <a:xfrm>
            <a:off x="12268200" y="7710848"/>
            <a:ext cx="1080120" cy="246221"/>
          </a:xfrm>
          <a:prstGeom prst="rect">
            <a:avLst/>
          </a:prstGeom>
          <a:noFill/>
        </p:spPr>
        <p:txBody>
          <a:bodyPr wrap="square" lIns="0" tIns="0" rIns="0" bIns="0" rtlCol="0" anchor="b" anchorCtr="0">
            <a:spAutoFit/>
          </a:bodyPr>
          <a:lstStyle/>
          <a:p>
            <a:pPr algn="r"/>
            <a:r>
              <a:rPr lang="fr-CA" sz="1600" b="0" err="1">
                <a:solidFill>
                  <a:schemeClr val="accent1"/>
                </a:solidFill>
              </a:rPr>
              <a:t>ISPE.org</a:t>
            </a:r>
            <a:endParaRPr lang="en-CA" sz="1600" b="0">
              <a:solidFill>
                <a:schemeClr val="accent1"/>
              </a:solidFill>
            </a:endParaRPr>
          </a:p>
        </p:txBody>
      </p:sp>
      <p:cxnSp>
        <p:nvCxnSpPr>
          <p:cNvPr id="8" name="Straight Connector 7">
            <a:extLst>
              <a:ext uri="{FF2B5EF4-FFF2-40B4-BE49-F238E27FC236}">
                <a16:creationId xmlns:a16="http://schemas.microsoft.com/office/drawing/2014/main" id="{209BF8B5-459C-44BD-B55E-408DA91554D8}"/>
              </a:ext>
            </a:extLst>
          </p:cNvPr>
          <p:cNvCxnSpPr>
            <a:cxnSpLocks/>
          </p:cNvCxnSpPr>
          <p:nvPr userDrawn="1"/>
        </p:nvCxnSpPr>
        <p:spPr>
          <a:xfrm>
            <a:off x="13539014" y="7710846"/>
            <a:ext cx="0" cy="213955"/>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25270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el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3602" y="367199"/>
            <a:ext cx="13309648" cy="963360"/>
          </a:xfrm>
          <a:prstGeom prst="rect">
            <a:avLst/>
          </a:prstGeom>
        </p:spPr>
        <p:txBody>
          <a:bodyPr tIns="126000" anchor="t" anchorCtr="0"/>
          <a:lstStyle>
            <a:lvl1pPr>
              <a:lnSpc>
                <a:spcPct val="75000"/>
              </a:lnSpc>
              <a:defRPr>
                <a:solidFill>
                  <a:schemeClr val="accent4"/>
                </a:solidFill>
              </a:defRPr>
            </a:lvl1pPr>
          </a:lstStyle>
          <a:p>
            <a:r>
              <a:rPr lang="en-US" noProof="0"/>
              <a:t>Title</a:t>
            </a:r>
          </a:p>
        </p:txBody>
      </p:sp>
      <p:sp>
        <p:nvSpPr>
          <p:cNvPr id="10" name="Textplatzhalter 9" descr="Subtitle" title="Subtitle"/>
          <p:cNvSpPr>
            <a:spLocks noGrp="1"/>
          </p:cNvSpPr>
          <p:nvPr>
            <p:ph type="body" sz="quarter" idx="10" hasCustomPrompt="1"/>
          </p:nvPr>
        </p:nvSpPr>
        <p:spPr>
          <a:xfrm>
            <a:off x="864000" y="886268"/>
            <a:ext cx="13298227" cy="441085"/>
          </a:xfrm>
        </p:spPr>
        <p:txBody>
          <a:bodyPr anchor="b" anchorCtr="0">
            <a:noAutofit/>
          </a:bodyPr>
          <a:lstStyle>
            <a:lvl1pPr marL="0" indent="0">
              <a:lnSpc>
                <a:spcPct val="95000"/>
              </a:lnSpc>
              <a:buNone/>
              <a:defRPr sz="2400" b="0" i="1">
                <a:solidFill>
                  <a:schemeClr val="tx1"/>
                </a:solidFill>
              </a:defRPr>
            </a:lvl1pPr>
          </a:lstStyle>
          <a:p>
            <a:pPr lvl="0"/>
            <a:r>
              <a:rPr lang="en-US" noProof="0"/>
              <a:t>Subtitle</a:t>
            </a:r>
          </a:p>
        </p:txBody>
      </p:sp>
      <p:sp>
        <p:nvSpPr>
          <p:cNvPr id="9" name="Content Placeholder 2"/>
          <p:cNvSpPr>
            <a:spLocks noGrp="1"/>
          </p:cNvSpPr>
          <p:nvPr>
            <p:ph idx="1" hasCustomPrompt="1"/>
          </p:nvPr>
        </p:nvSpPr>
        <p:spPr>
          <a:xfrm>
            <a:off x="838201" y="1615440"/>
            <a:ext cx="13335048" cy="5928384"/>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de-CH"/>
          </a:p>
        </p:txBody>
      </p:sp>
    </p:spTree>
    <p:extLst>
      <p:ext uri="{BB962C8B-B14F-4D97-AF65-F5344CB8AC3E}">
        <p14:creationId xmlns:p14="http://schemas.microsoft.com/office/powerpoint/2010/main" val="229355245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2136-350E-7E47-932E-042380C711BB}"/>
              </a:ext>
            </a:extLst>
          </p:cNvPr>
          <p:cNvSpPr>
            <a:spLocks noGrp="1"/>
          </p:cNvSpPr>
          <p:nvPr>
            <p:ph type="title"/>
          </p:nvPr>
        </p:nvSpPr>
        <p:spPr>
          <a:xfrm>
            <a:off x="457200" y="438153"/>
            <a:ext cx="13716000" cy="123825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3F714D0-2E6C-404E-8D18-63AACDBA6ADF}"/>
              </a:ext>
            </a:extLst>
          </p:cNvPr>
          <p:cNvSpPr>
            <a:spLocks noGrp="1"/>
          </p:cNvSpPr>
          <p:nvPr>
            <p:ph idx="1"/>
          </p:nvPr>
        </p:nvSpPr>
        <p:spPr>
          <a:xfrm>
            <a:off x="457200" y="1676401"/>
            <a:ext cx="13716000" cy="5735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46B11F4-5206-B84E-B1B1-38986C767A4C}"/>
              </a:ext>
            </a:extLst>
          </p:cNvPr>
          <p:cNvSpPr>
            <a:spLocks noGrp="1"/>
          </p:cNvSpPr>
          <p:nvPr>
            <p:ph type="sldNum" sz="quarter" idx="12"/>
          </p:nvPr>
        </p:nvSpPr>
        <p:spPr/>
        <p:txBody>
          <a:bodyPr/>
          <a:lstStyle/>
          <a:p>
            <a:fld id="{5026CFE3-AF7B-BA4E-8593-EB164E66E68B}" type="slidenum">
              <a:rPr lang="en-US" smtClean="0"/>
              <a:t>‹#›</a:t>
            </a:fld>
            <a:endParaRPr lang="en-US"/>
          </a:p>
        </p:txBody>
      </p:sp>
      <p:pic>
        <p:nvPicPr>
          <p:cNvPr id="15" name="Picture 14">
            <a:extLst>
              <a:ext uri="{FF2B5EF4-FFF2-40B4-BE49-F238E27FC236}">
                <a16:creationId xmlns:a16="http://schemas.microsoft.com/office/drawing/2014/main" id="{0B0DA9A1-73FA-45CE-AB63-4B96BB479C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7543800"/>
            <a:ext cx="1676400" cy="535516"/>
          </a:xfrm>
          <a:prstGeom prst="rect">
            <a:avLst/>
          </a:prstGeom>
        </p:spPr>
      </p:pic>
      <p:sp>
        <p:nvSpPr>
          <p:cNvPr id="16" name="TextBox 15">
            <a:extLst>
              <a:ext uri="{FF2B5EF4-FFF2-40B4-BE49-F238E27FC236}">
                <a16:creationId xmlns:a16="http://schemas.microsoft.com/office/drawing/2014/main" id="{77E41ACB-CA67-4544-9BB7-649196866A58}"/>
              </a:ext>
            </a:extLst>
          </p:cNvPr>
          <p:cNvSpPr txBox="1"/>
          <p:nvPr userDrawn="1"/>
        </p:nvSpPr>
        <p:spPr>
          <a:xfrm>
            <a:off x="5257800" y="7785962"/>
            <a:ext cx="4114800" cy="171107"/>
          </a:xfrm>
          <a:prstGeom prst="rect">
            <a:avLst/>
          </a:prstGeom>
          <a:noFill/>
        </p:spPr>
        <p:txBody>
          <a:bodyPr wrap="square" lIns="0" tIns="0" rIns="0" bIns="0" rtlCol="0" anchor="b" anchorCtr="0">
            <a:noAutofit/>
          </a:bodyPr>
          <a:lstStyle/>
          <a:p>
            <a:r>
              <a:rPr lang="fr-CA" sz="1600" b="0" kern="1200" spc="100" baseline="0" err="1">
                <a:solidFill>
                  <a:schemeClr val="accent1"/>
                </a:solidFill>
              </a:rPr>
              <a:t>Connecting</a:t>
            </a:r>
            <a:r>
              <a:rPr lang="fr-CA" sz="1600" b="0" kern="1200" spc="100" baseline="0">
                <a:solidFill>
                  <a:schemeClr val="accent1"/>
                </a:solidFill>
              </a:rPr>
              <a:t> Pharmaceutical </a:t>
            </a:r>
            <a:r>
              <a:rPr lang="fr-CA" sz="1600" b="0" kern="1200" spc="100" baseline="0" err="1">
                <a:solidFill>
                  <a:schemeClr val="accent1"/>
                </a:solidFill>
              </a:rPr>
              <a:t>Knowledge</a:t>
            </a:r>
            <a:endParaRPr lang="en-CA" sz="1600" b="0" kern="1200" spc="100" baseline="0">
              <a:solidFill>
                <a:schemeClr val="accent1"/>
              </a:solidFill>
            </a:endParaRPr>
          </a:p>
        </p:txBody>
      </p:sp>
      <p:sp>
        <p:nvSpPr>
          <p:cNvPr id="17" name="TextBox 16">
            <a:extLst>
              <a:ext uri="{FF2B5EF4-FFF2-40B4-BE49-F238E27FC236}">
                <a16:creationId xmlns:a16="http://schemas.microsoft.com/office/drawing/2014/main" id="{877B1324-2CB8-475C-91CC-36C59230238A}"/>
              </a:ext>
            </a:extLst>
          </p:cNvPr>
          <p:cNvSpPr txBox="1"/>
          <p:nvPr userDrawn="1"/>
        </p:nvSpPr>
        <p:spPr>
          <a:xfrm>
            <a:off x="12268200" y="7710848"/>
            <a:ext cx="1080120" cy="246221"/>
          </a:xfrm>
          <a:prstGeom prst="rect">
            <a:avLst/>
          </a:prstGeom>
          <a:noFill/>
        </p:spPr>
        <p:txBody>
          <a:bodyPr wrap="square" lIns="0" tIns="0" rIns="0" bIns="0" rtlCol="0" anchor="b" anchorCtr="0">
            <a:spAutoFit/>
          </a:bodyPr>
          <a:lstStyle/>
          <a:p>
            <a:pPr algn="r"/>
            <a:r>
              <a:rPr lang="fr-CA" sz="1600" b="0" err="1">
                <a:solidFill>
                  <a:schemeClr val="accent1"/>
                </a:solidFill>
              </a:rPr>
              <a:t>ISPE.org</a:t>
            </a:r>
            <a:endParaRPr lang="en-CA" sz="1600" b="0">
              <a:solidFill>
                <a:schemeClr val="accent1"/>
              </a:solidFill>
            </a:endParaRPr>
          </a:p>
        </p:txBody>
      </p:sp>
      <p:cxnSp>
        <p:nvCxnSpPr>
          <p:cNvPr id="18" name="Straight Connector 17">
            <a:extLst>
              <a:ext uri="{FF2B5EF4-FFF2-40B4-BE49-F238E27FC236}">
                <a16:creationId xmlns:a16="http://schemas.microsoft.com/office/drawing/2014/main" id="{86CC9D8C-54BF-43AC-8018-8558900BA8A2}"/>
              </a:ext>
            </a:extLst>
          </p:cNvPr>
          <p:cNvCxnSpPr>
            <a:cxnSpLocks/>
          </p:cNvCxnSpPr>
          <p:nvPr userDrawn="1"/>
        </p:nvCxnSpPr>
        <p:spPr>
          <a:xfrm>
            <a:off x="13539014" y="7710846"/>
            <a:ext cx="0" cy="213955"/>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36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46E68-9BE7-A54A-971A-CCC60B84B4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1B9C09-4ADA-F540-93EF-43B35C02B2A7}"/>
              </a:ext>
            </a:extLst>
          </p:cNvPr>
          <p:cNvSpPr>
            <a:spLocks noGrp="1"/>
          </p:cNvSpPr>
          <p:nvPr>
            <p:ph sz="half" idx="1"/>
          </p:nvPr>
        </p:nvSpPr>
        <p:spPr>
          <a:xfrm>
            <a:off x="457201" y="1676401"/>
            <a:ext cx="6781800" cy="57356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DD4A33-F876-1D4A-938A-6691D53AFA6F}"/>
              </a:ext>
            </a:extLst>
          </p:cNvPr>
          <p:cNvSpPr>
            <a:spLocks noGrp="1"/>
          </p:cNvSpPr>
          <p:nvPr>
            <p:ph sz="half" idx="2"/>
          </p:nvPr>
        </p:nvSpPr>
        <p:spPr>
          <a:xfrm>
            <a:off x="7391400" y="1676401"/>
            <a:ext cx="6781800" cy="57356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DAB6BA0-60A5-0546-8FA9-46A671930FE1}"/>
              </a:ext>
            </a:extLst>
          </p:cNvPr>
          <p:cNvSpPr>
            <a:spLocks noGrp="1"/>
          </p:cNvSpPr>
          <p:nvPr>
            <p:ph type="sldNum" sz="quarter" idx="12"/>
          </p:nvPr>
        </p:nvSpPr>
        <p:spPr/>
        <p:txBody>
          <a:bodyPr/>
          <a:lstStyle/>
          <a:p>
            <a:fld id="{5026CFE3-AF7B-BA4E-8593-EB164E66E68B}" type="slidenum">
              <a:rPr lang="en-US" smtClean="0"/>
              <a:t>‹#›</a:t>
            </a:fld>
            <a:endParaRPr lang="en-US"/>
          </a:p>
        </p:txBody>
      </p:sp>
    </p:spTree>
    <p:extLst>
      <p:ext uri="{BB962C8B-B14F-4D97-AF65-F5344CB8AC3E}">
        <p14:creationId xmlns:p14="http://schemas.microsoft.com/office/powerpoint/2010/main" val="13541088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46E68-9BE7-A54A-971A-CCC60B84B4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1B9C09-4ADA-F540-93EF-43B35C02B2A7}"/>
              </a:ext>
            </a:extLst>
          </p:cNvPr>
          <p:cNvSpPr>
            <a:spLocks noGrp="1"/>
          </p:cNvSpPr>
          <p:nvPr>
            <p:ph sz="half" idx="1"/>
          </p:nvPr>
        </p:nvSpPr>
        <p:spPr>
          <a:xfrm>
            <a:off x="457201" y="1676401"/>
            <a:ext cx="6781800" cy="5735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DD4A33-F876-1D4A-938A-6691D53AFA6F}"/>
              </a:ext>
            </a:extLst>
          </p:cNvPr>
          <p:cNvSpPr>
            <a:spLocks noGrp="1"/>
          </p:cNvSpPr>
          <p:nvPr>
            <p:ph sz="half" idx="2"/>
          </p:nvPr>
        </p:nvSpPr>
        <p:spPr>
          <a:xfrm>
            <a:off x="7391400" y="1676401"/>
            <a:ext cx="6781800" cy="5735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DAB6BA0-60A5-0546-8FA9-46A671930FE1}"/>
              </a:ext>
            </a:extLst>
          </p:cNvPr>
          <p:cNvSpPr>
            <a:spLocks noGrp="1"/>
          </p:cNvSpPr>
          <p:nvPr>
            <p:ph type="sldNum" sz="quarter" idx="12"/>
          </p:nvPr>
        </p:nvSpPr>
        <p:spPr/>
        <p:txBody>
          <a:bodyPr/>
          <a:lstStyle/>
          <a:p>
            <a:fld id="{5026CFE3-AF7B-BA4E-8593-EB164E66E68B}" type="slidenum">
              <a:rPr lang="en-US" smtClean="0"/>
              <a:t>‹#›</a:t>
            </a:fld>
            <a:endParaRPr lang="en-US"/>
          </a:p>
        </p:txBody>
      </p:sp>
    </p:spTree>
    <p:extLst>
      <p:ext uri="{BB962C8B-B14F-4D97-AF65-F5344CB8AC3E}">
        <p14:creationId xmlns:p14="http://schemas.microsoft.com/office/powerpoint/2010/main" val="12388711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with Image and Highl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2" y="1600200"/>
            <a:ext cx="6858001" cy="5256214"/>
          </a:xfrm>
        </p:spPr>
        <p:txBody>
          <a:bodyPr/>
          <a:lstStyle/>
          <a:p>
            <a:pPr lvl="0"/>
            <a:r>
              <a:rPr lang="en-US"/>
              <a:t>Click to edit Master text styles</a:t>
            </a:r>
          </a:p>
          <a:p>
            <a:pPr lvl="1"/>
            <a:r>
              <a:rPr lang="en-US"/>
              <a:t>Second level</a:t>
            </a:r>
          </a:p>
          <a:p>
            <a:pPr lvl="2"/>
            <a:r>
              <a:rPr lang="en-US"/>
              <a:t>Third level</a:t>
            </a:r>
          </a:p>
          <a:p>
            <a:pPr lvl="3"/>
            <a:r>
              <a:rPr lang="en-US"/>
              <a:t>Fourth level</a:t>
            </a:r>
            <a:endParaRPr lang="en-CA"/>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457200" y="458788"/>
            <a:ext cx="13719175" cy="684212"/>
          </a:xfrm>
        </p:spPr>
        <p:txBody>
          <a:bodyPr/>
          <a:lstStyle>
            <a:lvl1pPr>
              <a:lnSpc>
                <a:spcPts val="3600"/>
              </a:lnSpc>
              <a:spcAft>
                <a:spcPts val="0"/>
              </a:spcAft>
              <a:defRPr sz="3600" b="1">
                <a:solidFill>
                  <a:schemeClr val="accent1"/>
                </a:solidFill>
              </a:defRPr>
            </a:lvl1pPr>
            <a:lvl2pPr>
              <a:spcBef>
                <a:spcPts val="600"/>
              </a:spcBef>
              <a:spcAft>
                <a:spcPts val="0"/>
              </a:spcAft>
              <a:defRPr sz="2400">
                <a:solidFill>
                  <a:schemeClr val="accent2"/>
                </a:solidFill>
              </a:defRPr>
            </a:lvl2pPr>
          </a:lstStyle>
          <a:p>
            <a:pPr lvl="0"/>
            <a:r>
              <a:rPr lang="en-US"/>
              <a:t>Click to edit Master title styles</a:t>
            </a:r>
          </a:p>
        </p:txBody>
      </p:sp>
      <p:sp>
        <p:nvSpPr>
          <p:cNvPr id="4" name="Picture Placeholder 3"/>
          <p:cNvSpPr>
            <a:spLocks noGrp="1"/>
          </p:cNvSpPr>
          <p:nvPr>
            <p:ph type="pic" sz="quarter" idx="14"/>
          </p:nvPr>
        </p:nvSpPr>
        <p:spPr>
          <a:xfrm>
            <a:off x="7775576" y="1600201"/>
            <a:ext cx="2965450" cy="5256214"/>
          </a:xfrm>
        </p:spPr>
        <p:txBody>
          <a:bodyPr/>
          <a:lstStyle/>
          <a:p>
            <a:endParaRPr lang="en-CA"/>
          </a:p>
        </p:txBody>
      </p:sp>
      <p:cxnSp>
        <p:nvCxnSpPr>
          <p:cNvPr id="7" name="Straight Connector 6"/>
          <p:cNvCxnSpPr/>
          <p:nvPr userDrawn="1"/>
        </p:nvCxnSpPr>
        <p:spPr>
          <a:xfrm>
            <a:off x="11201400" y="1600201"/>
            <a:ext cx="297497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5"/>
          </p:nvPr>
        </p:nvSpPr>
        <p:spPr>
          <a:xfrm>
            <a:off x="11201400" y="2113181"/>
            <a:ext cx="2974975" cy="4743235"/>
          </a:xfrm>
        </p:spPr>
        <p:txBody>
          <a:bodyPr/>
          <a:lstStyle>
            <a:lvl1pPr>
              <a:lnSpc>
                <a:spcPts val="2800"/>
              </a:lnSpc>
              <a:defRPr sz="2200">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7985197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98FB0-DB03-7D44-8066-8345E6B89076}"/>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5AEACA9D-E340-8747-8A4F-CAAD75EAD862}"/>
              </a:ext>
            </a:extLst>
          </p:cNvPr>
          <p:cNvSpPr>
            <a:spLocks noGrp="1"/>
          </p:cNvSpPr>
          <p:nvPr>
            <p:ph type="sldNum" sz="quarter" idx="12"/>
          </p:nvPr>
        </p:nvSpPr>
        <p:spPr/>
        <p:txBody>
          <a:bodyPr/>
          <a:lstStyle/>
          <a:p>
            <a:fld id="{5026CFE3-AF7B-BA4E-8593-EB164E66E68B}" type="slidenum">
              <a:rPr lang="en-US" smtClean="0"/>
              <a:t>‹#›</a:t>
            </a:fld>
            <a:endParaRPr lang="en-US"/>
          </a:p>
        </p:txBody>
      </p:sp>
      <p:pic>
        <p:nvPicPr>
          <p:cNvPr id="4" name="Picture 3">
            <a:extLst>
              <a:ext uri="{FF2B5EF4-FFF2-40B4-BE49-F238E27FC236}">
                <a16:creationId xmlns:a16="http://schemas.microsoft.com/office/drawing/2014/main" id="{9B81CB60-C608-4C52-8BE8-7BE02BFF1F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7543800"/>
            <a:ext cx="1676400" cy="535516"/>
          </a:xfrm>
          <a:prstGeom prst="rect">
            <a:avLst/>
          </a:prstGeom>
        </p:spPr>
      </p:pic>
      <p:sp>
        <p:nvSpPr>
          <p:cNvPr id="6" name="TextBox 5">
            <a:extLst>
              <a:ext uri="{FF2B5EF4-FFF2-40B4-BE49-F238E27FC236}">
                <a16:creationId xmlns:a16="http://schemas.microsoft.com/office/drawing/2014/main" id="{E43CC536-42DF-4F35-BECF-D7855044E4FA}"/>
              </a:ext>
            </a:extLst>
          </p:cNvPr>
          <p:cNvSpPr txBox="1"/>
          <p:nvPr userDrawn="1"/>
        </p:nvSpPr>
        <p:spPr>
          <a:xfrm>
            <a:off x="5257800" y="7785962"/>
            <a:ext cx="4114800" cy="171107"/>
          </a:xfrm>
          <a:prstGeom prst="rect">
            <a:avLst/>
          </a:prstGeom>
          <a:noFill/>
        </p:spPr>
        <p:txBody>
          <a:bodyPr wrap="square" lIns="0" tIns="0" rIns="0" bIns="0" rtlCol="0" anchor="b" anchorCtr="0">
            <a:noAutofit/>
          </a:bodyPr>
          <a:lstStyle/>
          <a:p>
            <a:r>
              <a:rPr lang="fr-CA" sz="1600" b="0" kern="1200" spc="100" baseline="0" err="1">
                <a:solidFill>
                  <a:schemeClr val="accent1"/>
                </a:solidFill>
              </a:rPr>
              <a:t>Connecting</a:t>
            </a:r>
            <a:r>
              <a:rPr lang="fr-CA" sz="1600" b="0" kern="1200" spc="100" baseline="0">
                <a:solidFill>
                  <a:schemeClr val="accent1"/>
                </a:solidFill>
              </a:rPr>
              <a:t> Pharmaceutical </a:t>
            </a:r>
            <a:r>
              <a:rPr lang="fr-CA" sz="1600" b="0" kern="1200" spc="100" baseline="0" err="1">
                <a:solidFill>
                  <a:schemeClr val="accent1"/>
                </a:solidFill>
              </a:rPr>
              <a:t>Knowledge</a:t>
            </a:r>
            <a:endParaRPr lang="en-CA" sz="1600" b="0" kern="1200" spc="100" baseline="0">
              <a:solidFill>
                <a:schemeClr val="accent1"/>
              </a:solidFill>
            </a:endParaRPr>
          </a:p>
        </p:txBody>
      </p:sp>
      <p:sp>
        <p:nvSpPr>
          <p:cNvPr id="7" name="TextBox 6">
            <a:extLst>
              <a:ext uri="{FF2B5EF4-FFF2-40B4-BE49-F238E27FC236}">
                <a16:creationId xmlns:a16="http://schemas.microsoft.com/office/drawing/2014/main" id="{A7803574-0397-4929-9770-080CFDDADE92}"/>
              </a:ext>
            </a:extLst>
          </p:cNvPr>
          <p:cNvSpPr txBox="1"/>
          <p:nvPr userDrawn="1"/>
        </p:nvSpPr>
        <p:spPr>
          <a:xfrm>
            <a:off x="12268200" y="7710848"/>
            <a:ext cx="1080120" cy="246221"/>
          </a:xfrm>
          <a:prstGeom prst="rect">
            <a:avLst/>
          </a:prstGeom>
          <a:noFill/>
        </p:spPr>
        <p:txBody>
          <a:bodyPr wrap="square" lIns="0" tIns="0" rIns="0" bIns="0" rtlCol="0" anchor="b" anchorCtr="0">
            <a:spAutoFit/>
          </a:bodyPr>
          <a:lstStyle/>
          <a:p>
            <a:pPr algn="r"/>
            <a:r>
              <a:rPr lang="fr-CA" sz="1600" b="0" err="1">
                <a:solidFill>
                  <a:schemeClr val="accent1"/>
                </a:solidFill>
              </a:rPr>
              <a:t>ISPE.org</a:t>
            </a:r>
            <a:endParaRPr lang="en-CA" sz="1600" b="0">
              <a:solidFill>
                <a:schemeClr val="accent1"/>
              </a:solidFill>
            </a:endParaRPr>
          </a:p>
        </p:txBody>
      </p:sp>
      <p:cxnSp>
        <p:nvCxnSpPr>
          <p:cNvPr id="8" name="Straight Connector 7">
            <a:extLst>
              <a:ext uri="{FF2B5EF4-FFF2-40B4-BE49-F238E27FC236}">
                <a16:creationId xmlns:a16="http://schemas.microsoft.com/office/drawing/2014/main" id="{209BF8B5-459C-44BD-B55E-408DA91554D8}"/>
              </a:ext>
            </a:extLst>
          </p:cNvPr>
          <p:cNvCxnSpPr>
            <a:cxnSpLocks/>
          </p:cNvCxnSpPr>
          <p:nvPr userDrawn="1"/>
        </p:nvCxnSpPr>
        <p:spPr>
          <a:xfrm>
            <a:off x="13539014" y="7710846"/>
            <a:ext cx="0" cy="213955"/>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21366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el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3602" y="367199"/>
            <a:ext cx="13309648" cy="963360"/>
          </a:xfrm>
          <a:prstGeom prst="rect">
            <a:avLst/>
          </a:prstGeom>
        </p:spPr>
        <p:txBody>
          <a:bodyPr tIns="126000" anchor="t" anchorCtr="0"/>
          <a:lstStyle>
            <a:lvl1pPr>
              <a:lnSpc>
                <a:spcPct val="75000"/>
              </a:lnSpc>
              <a:defRPr>
                <a:solidFill>
                  <a:schemeClr val="accent4"/>
                </a:solidFill>
              </a:defRPr>
            </a:lvl1pPr>
          </a:lstStyle>
          <a:p>
            <a:r>
              <a:rPr lang="en-US" noProof="0"/>
              <a:t>Title</a:t>
            </a:r>
          </a:p>
        </p:txBody>
      </p:sp>
      <p:sp>
        <p:nvSpPr>
          <p:cNvPr id="10" name="Textplatzhalter 9" descr="Subtitle" title="Subtitle"/>
          <p:cNvSpPr>
            <a:spLocks noGrp="1"/>
          </p:cNvSpPr>
          <p:nvPr>
            <p:ph type="body" sz="quarter" idx="10" hasCustomPrompt="1"/>
          </p:nvPr>
        </p:nvSpPr>
        <p:spPr>
          <a:xfrm>
            <a:off x="864000" y="886268"/>
            <a:ext cx="13298227" cy="441085"/>
          </a:xfrm>
        </p:spPr>
        <p:txBody>
          <a:bodyPr anchor="b" anchorCtr="0">
            <a:noAutofit/>
          </a:bodyPr>
          <a:lstStyle>
            <a:lvl1pPr marL="0" indent="0">
              <a:lnSpc>
                <a:spcPct val="95000"/>
              </a:lnSpc>
              <a:buNone/>
              <a:defRPr sz="2400" b="0" i="1">
                <a:solidFill>
                  <a:schemeClr val="tx1"/>
                </a:solidFill>
              </a:defRPr>
            </a:lvl1pPr>
          </a:lstStyle>
          <a:p>
            <a:pPr lvl="0"/>
            <a:r>
              <a:rPr lang="en-US" noProof="0"/>
              <a:t>Subtitle</a:t>
            </a:r>
          </a:p>
        </p:txBody>
      </p:sp>
      <p:sp>
        <p:nvSpPr>
          <p:cNvPr id="9" name="Content Placeholder 2"/>
          <p:cNvSpPr>
            <a:spLocks noGrp="1"/>
          </p:cNvSpPr>
          <p:nvPr>
            <p:ph idx="1" hasCustomPrompt="1"/>
          </p:nvPr>
        </p:nvSpPr>
        <p:spPr>
          <a:xfrm>
            <a:off x="838201" y="1615440"/>
            <a:ext cx="13335048" cy="5928384"/>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endParaRPr lang="de-CH"/>
          </a:p>
        </p:txBody>
      </p:sp>
    </p:spTree>
    <p:extLst>
      <p:ext uri="{BB962C8B-B14F-4D97-AF65-F5344CB8AC3E}">
        <p14:creationId xmlns:p14="http://schemas.microsoft.com/office/powerpoint/2010/main" val="409021799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with Image and Highl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6858001" cy="5256214"/>
          </a:xfrm>
        </p:spPr>
        <p:txBody>
          <a:bodyPr/>
          <a:lstStyle/>
          <a:p>
            <a:pPr lvl="0"/>
            <a:r>
              <a:rPr lang="en-US"/>
              <a:t>Click to edit Master text styles</a:t>
            </a:r>
          </a:p>
          <a:p>
            <a:pPr lvl="1"/>
            <a:r>
              <a:rPr lang="en-US"/>
              <a:t>Second level</a:t>
            </a:r>
          </a:p>
          <a:p>
            <a:pPr lvl="2"/>
            <a:r>
              <a:rPr lang="en-US"/>
              <a:t>Third level</a:t>
            </a:r>
          </a:p>
          <a:p>
            <a:pPr lvl="3"/>
            <a:r>
              <a:rPr lang="en-US"/>
              <a:t>Fourth level</a:t>
            </a:r>
            <a:endParaRPr lang="en-CA"/>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457200" y="458788"/>
            <a:ext cx="13719175" cy="684212"/>
          </a:xfrm>
        </p:spPr>
        <p:txBody>
          <a:bodyPr/>
          <a:lstStyle>
            <a:lvl1pPr>
              <a:lnSpc>
                <a:spcPts val="3600"/>
              </a:lnSpc>
              <a:spcAft>
                <a:spcPts val="0"/>
              </a:spcAft>
              <a:defRPr sz="3600" b="1">
                <a:solidFill>
                  <a:schemeClr val="accent1"/>
                </a:solidFill>
              </a:defRPr>
            </a:lvl1pPr>
            <a:lvl2pPr>
              <a:spcBef>
                <a:spcPts val="600"/>
              </a:spcBef>
              <a:spcAft>
                <a:spcPts val="0"/>
              </a:spcAft>
              <a:defRPr sz="2400">
                <a:solidFill>
                  <a:schemeClr val="accent2"/>
                </a:solidFill>
              </a:defRPr>
            </a:lvl2pPr>
          </a:lstStyle>
          <a:p>
            <a:pPr lvl="0"/>
            <a:r>
              <a:rPr lang="en-US"/>
              <a:t>Click to edit Master title styles</a:t>
            </a:r>
          </a:p>
        </p:txBody>
      </p:sp>
      <p:sp>
        <p:nvSpPr>
          <p:cNvPr id="4" name="Picture Placeholder 3"/>
          <p:cNvSpPr>
            <a:spLocks noGrp="1"/>
          </p:cNvSpPr>
          <p:nvPr>
            <p:ph type="pic" sz="quarter" idx="14"/>
          </p:nvPr>
        </p:nvSpPr>
        <p:spPr>
          <a:xfrm>
            <a:off x="7775576" y="1600201"/>
            <a:ext cx="2965450" cy="5256213"/>
          </a:xfrm>
        </p:spPr>
        <p:txBody>
          <a:bodyPr/>
          <a:lstStyle/>
          <a:p>
            <a:endParaRPr lang="en-CA"/>
          </a:p>
        </p:txBody>
      </p:sp>
      <p:cxnSp>
        <p:nvCxnSpPr>
          <p:cNvPr id="7" name="Straight Connector 6"/>
          <p:cNvCxnSpPr/>
          <p:nvPr userDrawn="1"/>
        </p:nvCxnSpPr>
        <p:spPr>
          <a:xfrm>
            <a:off x="11201400" y="1600201"/>
            <a:ext cx="297497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5"/>
          </p:nvPr>
        </p:nvSpPr>
        <p:spPr>
          <a:xfrm>
            <a:off x="11201400" y="2113179"/>
            <a:ext cx="2974975" cy="4743235"/>
          </a:xfrm>
        </p:spPr>
        <p:txBody>
          <a:bodyPr/>
          <a:lstStyle>
            <a:lvl1pPr>
              <a:lnSpc>
                <a:spcPts val="2800"/>
              </a:lnSpc>
              <a:defRPr sz="2200">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1294953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98FB0-DB03-7D44-8066-8345E6B89076}"/>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5AEACA9D-E340-8747-8A4F-CAAD75EAD862}"/>
              </a:ext>
            </a:extLst>
          </p:cNvPr>
          <p:cNvSpPr>
            <a:spLocks noGrp="1"/>
          </p:cNvSpPr>
          <p:nvPr>
            <p:ph type="sldNum" sz="quarter" idx="12"/>
          </p:nvPr>
        </p:nvSpPr>
        <p:spPr/>
        <p:txBody>
          <a:bodyPr/>
          <a:lstStyle/>
          <a:p>
            <a:fld id="{5026CFE3-AF7B-BA4E-8593-EB164E66E68B}" type="slidenum">
              <a:rPr lang="en-US" smtClean="0"/>
              <a:t>‹#›</a:t>
            </a:fld>
            <a:endParaRPr lang="en-US"/>
          </a:p>
        </p:txBody>
      </p:sp>
    </p:spTree>
    <p:extLst>
      <p:ext uri="{BB962C8B-B14F-4D97-AF65-F5344CB8AC3E}">
        <p14:creationId xmlns:p14="http://schemas.microsoft.com/office/powerpoint/2010/main" val="323064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2136-350E-7E47-932E-042380C711BB}"/>
              </a:ext>
            </a:extLst>
          </p:cNvPr>
          <p:cNvSpPr>
            <a:spLocks noGrp="1"/>
          </p:cNvSpPr>
          <p:nvPr>
            <p:ph type="title"/>
          </p:nvPr>
        </p:nvSpPr>
        <p:spPr>
          <a:xfrm>
            <a:off x="457200" y="438151"/>
            <a:ext cx="13716000" cy="123825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3F714D0-2E6C-404E-8D18-63AACDBA6ADF}"/>
              </a:ext>
            </a:extLst>
          </p:cNvPr>
          <p:cNvSpPr>
            <a:spLocks noGrp="1"/>
          </p:cNvSpPr>
          <p:nvPr>
            <p:ph idx="1"/>
          </p:nvPr>
        </p:nvSpPr>
        <p:spPr>
          <a:xfrm>
            <a:off x="457200" y="1676401"/>
            <a:ext cx="13716000" cy="57356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46B11F4-5206-B84E-B1B1-38986C767A4C}"/>
              </a:ext>
            </a:extLst>
          </p:cNvPr>
          <p:cNvSpPr>
            <a:spLocks noGrp="1"/>
          </p:cNvSpPr>
          <p:nvPr>
            <p:ph type="sldNum" sz="quarter" idx="12"/>
          </p:nvPr>
        </p:nvSpPr>
        <p:spPr/>
        <p:txBody>
          <a:bodyPr/>
          <a:lstStyle/>
          <a:p>
            <a:fld id="{5026CFE3-AF7B-BA4E-8593-EB164E66E68B}" type="slidenum">
              <a:rPr lang="en-US" smtClean="0"/>
              <a:t>‹#›</a:t>
            </a:fld>
            <a:endParaRPr lang="en-US"/>
          </a:p>
        </p:txBody>
      </p:sp>
    </p:spTree>
    <p:extLst>
      <p:ext uri="{BB962C8B-B14F-4D97-AF65-F5344CB8AC3E}">
        <p14:creationId xmlns:p14="http://schemas.microsoft.com/office/powerpoint/2010/main" val="3386624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46E68-9BE7-A54A-971A-CCC60B84B4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1B9C09-4ADA-F540-93EF-43B35C02B2A7}"/>
              </a:ext>
            </a:extLst>
          </p:cNvPr>
          <p:cNvSpPr>
            <a:spLocks noGrp="1"/>
          </p:cNvSpPr>
          <p:nvPr>
            <p:ph sz="half" idx="1"/>
          </p:nvPr>
        </p:nvSpPr>
        <p:spPr>
          <a:xfrm>
            <a:off x="457201" y="1676401"/>
            <a:ext cx="6781800" cy="57356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DD4A33-F876-1D4A-938A-6691D53AFA6F}"/>
              </a:ext>
            </a:extLst>
          </p:cNvPr>
          <p:cNvSpPr>
            <a:spLocks noGrp="1"/>
          </p:cNvSpPr>
          <p:nvPr>
            <p:ph sz="half" idx="2"/>
          </p:nvPr>
        </p:nvSpPr>
        <p:spPr>
          <a:xfrm>
            <a:off x="7391400" y="1676401"/>
            <a:ext cx="6781800" cy="57356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DAB6BA0-60A5-0546-8FA9-46A671930FE1}"/>
              </a:ext>
            </a:extLst>
          </p:cNvPr>
          <p:cNvSpPr>
            <a:spLocks noGrp="1"/>
          </p:cNvSpPr>
          <p:nvPr>
            <p:ph type="sldNum" sz="quarter" idx="12"/>
          </p:nvPr>
        </p:nvSpPr>
        <p:spPr/>
        <p:txBody>
          <a:bodyPr/>
          <a:lstStyle/>
          <a:p>
            <a:fld id="{5026CFE3-AF7B-BA4E-8593-EB164E66E68B}" type="slidenum">
              <a:rPr lang="en-US" smtClean="0"/>
              <a:t>‹#›</a:t>
            </a:fld>
            <a:endParaRPr lang="en-US"/>
          </a:p>
        </p:txBody>
      </p:sp>
    </p:spTree>
    <p:extLst>
      <p:ext uri="{BB962C8B-B14F-4D97-AF65-F5344CB8AC3E}">
        <p14:creationId xmlns:p14="http://schemas.microsoft.com/office/powerpoint/2010/main" val="2663819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with Image and Highl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6858001" cy="5256214"/>
          </a:xfrm>
        </p:spPr>
        <p:txBody>
          <a:bodyPr/>
          <a:lstStyle/>
          <a:p>
            <a:pPr lvl="0"/>
            <a:r>
              <a:rPr lang="en-US"/>
              <a:t>Click to edit Master text styles</a:t>
            </a:r>
          </a:p>
          <a:p>
            <a:pPr lvl="1"/>
            <a:r>
              <a:rPr lang="en-US"/>
              <a:t>Second level</a:t>
            </a:r>
          </a:p>
          <a:p>
            <a:pPr lvl="2"/>
            <a:r>
              <a:rPr lang="en-US"/>
              <a:t>Third level</a:t>
            </a:r>
          </a:p>
          <a:p>
            <a:pPr lvl="3"/>
            <a:r>
              <a:rPr lang="en-US"/>
              <a:t>Fourth level</a:t>
            </a:r>
            <a:endParaRPr lang="en-CA"/>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457200" y="458788"/>
            <a:ext cx="13719175" cy="684212"/>
          </a:xfrm>
        </p:spPr>
        <p:txBody>
          <a:bodyPr/>
          <a:lstStyle>
            <a:lvl1pPr>
              <a:lnSpc>
                <a:spcPts val="3600"/>
              </a:lnSpc>
              <a:spcAft>
                <a:spcPts val="0"/>
              </a:spcAft>
              <a:defRPr sz="3600" b="1">
                <a:solidFill>
                  <a:schemeClr val="accent1"/>
                </a:solidFill>
              </a:defRPr>
            </a:lvl1pPr>
            <a:lvl2pPr>
              <a:spcBef>
                <a:spcPts val="600"/>
              </a:spcBef>
              <a:spcAft>
                <a:spcPts val="0"/>
              </a:spcAft>
              <a:defRPr sz="2400">
                <a:solidFill>
                  <a:schemeClr val="accent2"/>
                </a:solidFill>
              </a:defRPr>
            </a:lvl2pPr>
          </a:lstStyle>
          <a:p>
            <a:pPr lvl="0"/>
            <a:r>
              <a:rPr lang="en-US"/>
              <a:t>Click to edit Master title styles</a:t>
            </a:r>
          </a:p>
        </p:txBody>
      </p:sp>
      <p:sp>
        <p:nvSpPr>
          <p:cNvPr id="4" name="Picture Placeholder 3"/>
          <p:cNvSpPr>
            <a:spLocks noGrp="1"/>
          </p:cNvSpPr>
          <p:nvPr>
            <p:ph type="pic" sz="quarter" idx="14"/>
          </p:nvPr>
        </p:nvSpPr>
        <p:spPr>
          <a:xfrm>
            <a:off x="7775576" y="1600201"/>
            <a:ext cx="2965450" cy="5256213"/>
          </a:xfrm>
        </p:spPr>
        <p:txBody>
          <a:bodyPr/>
          <a:lstStyle/>
          <a:p>
            <a:endParaRPr lang="en-CA"/>
          </a:p>
        </p:txBody>
      </p:sp>
      <p:cxnSp>
        <p:nvCxnSpPr>
          <p:cNvPr id="7" name="Straight Connector 6"/>
          <p:cNvCxnSpPr/>
          <p:nvPr userDrawn="1"/>
        </p:nvCxnSpPr>
        <p:spPr>
          <a:xfrm>
            <a:off x="11201400" y="1600201"/>
            <a:ext cx="297497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5"/>
          </p:nvPr>
        </p:nvSpPr>
        <p:spPr>
          <a:xfrm>
            <a:off x="11201400" y="2113179"/>
            <a:ext cx="2974975" cy="4743235"/>
          </a:xfrm>
        </p:spPr>
        <p:txBody>
          <a:bodyPr/>
          <a:lstStyle>
            <a:lvl1pPr>
              <a:lnSpc>
                <a:spcPts val="2800"/>
              </a:lnSpc>
              <a:defRPr sz="2200">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4042040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98FB0-DB03-7D44-8066-8345E6B89076}"/>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5AEACA9D-E340-8747-8A4F-CAAD75EAD862}"/>
              </a:ext>
            </a:extLst>
          </p:cNvPr>
          <p:cNvSpPr>
            <a:spLocks noGrp="1"/>
          </p:cNvSpPr>
          <p:nvPr>
            <p:ph type="sldNum" sz="quarter" idx="12"/>
          </p:nvPr>
        </p:nvSpPr>
        <p:spPr/>
        <p:txBody>
          <a:bodyPr/>
          <a:lstStyle/>
          <a:p>
            <a:fld id="{5026CFE3-AF7B-BA4E-8593-EB164E66E68B}" type="slidenum">
              <a:rPr lang="en-US" smtClean="0"/>
              <a:t>‹#›</a:t>
            </a:fld>
            <a:endParaRPr lang="en-US"/>
          </a:p>
        </p:txBody>
      </p:sp>
    </p:spTree>
    <p:extLst>
      <p:ext uri="{BB962C8B-B14F-4D97-AF65-F5344CB8AC3E}">
        <p14:creationId xmlns:p14="http://schemas.microsoft.com/office/powerpoint/2010/main" val="32741465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3.jpeg"/><Relationship Id="rId5" Type="http://schemas.openxmlformats.org/officeDocument/2006/relationships/theme" Target="../theme/theme3.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3.xml"/><Relationship Id="rId7"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5.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4.png"/><Relationship Id="rId5" Type="http://schemas.openxmlformats.org/officeDocument/2006/relationships/theme" Target="../theme/theme6.xml"/><Relationship Id="rId4" Type="http://schemas.openxmlformats.org/officeDocument/2006/relationships/slideLayout" Target="../slideLayouts/slideLayout19.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3.jpeg"/><Relationship Id="rId5" Type="http://schemas.openxmlformats.org/officeDocument/2006/relationships/theme" Target="../theme/theme7.xml"/><Relationship Id="rId4" Type="http://schemas.openxmlformats.org/officeDocument/2006/relationships/slideLayout" Target="../slideLayouts/slideLayout23.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5.jpe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8.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image" Target="../media/image6.jpe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9.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472DC3-6B96-FC49-A10B-C086C6E0C79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635" t="13183" r="38165" b="51496"/>
          <a:stretch/>
        </p:blipFill>
        <p:spPr>
          <a:xfrm>
            <a:off x="6248400" y="-11638"/>
            <a:ext cx="8382000" cy="8241238"/>
          </a:xfrm>
          <a:prstGeom prst="rect">
            <a:avLst/>
          </a:prstGeom>
        </p:spPr>
      </p:pic>
      <p:sp>
        <p:nvSpPr>
          <p:cNvPr id="2" name="Title Placeholder 1"/>
          <p:cNvSpPr>
            <a:spLocks noGrp="1"/>
          </p:cNvSpPr>
          <p:nvPr>
            <p:ph type="title"/>
          </p:nvPr>
        </p:nvSpPr>
        <p:spPr>
          <a:xfrm>
            <a:off x="380999" y="2743200"/>
            <a:ext cx="9296401" cy="4495800"/>
          </a:xfrm>
          <a:prstGeom prst="rect">
            <a:avLst/>
          </a:prstGeom>
        </p:spPr>
        <p:txBody>
          <a:bodyPr vert="horz" lIns="0" tIns="0" rIns="0" bIns="0" rtlCol="0" anchor="t" anchorCtr="0">
            <a:noAutofit/>
          </a:bodyPr>
          <a:lstStyle/>
          <a:p>
            <a:r>
              <a:rPr lang="en-US"/>
              <a:t>Click To Edit </a:t>
            </a:r>
            <a:br>
              <a:rPr lang="en-US"/>
            </a:br>
            <a:r>
              <a:rPr lang="en-US"/>
              <a:t>Master Title Style</a:t>
            </a:r>
            <a:endParaRPr lang="en-CA"/>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0999" y="304800"/>
            <a:ext cx="3079585" cy="990600"/>
          </a:xfrm>
          <a:prstGeom prst="rect">
            <a:avLst/>
          </a:prstGeom>
        </p:spPr>
      </p:pic>
      <p:sp>
        <p:nvSpPr>
          <p:cNvPr id="3" name="TextBox 2">
            <a:extLst>
              <a:ext uri="{FF2B5EF4-FFF2-40B4-BE49-F238E27FC236}">
                <a16:creationId xmlns:a16="http://schemas.microsoft.com/office/drawing/2014/main" id="{54A1D7F5-0B36-5310-1DC9-01DC8080178B}"/>
              </a:ext>
            </a:extLst>
          </p:cNvPr>
          <p:cNvSpPr txBox="1"/>
          <p:nvPr userDrawn="1"/>
        </p:nvSpPr>
        <p:spPr>
          <a:xfrm rot="19082475">
            <a:off x="233084" y="510569"/>
            <a:ext cx="3657600" cy="1569660"/>
          </a:xfrm>
          <a:prstGeom prst="rect">
            <a:avLst/>
          </a:prstGeom>
          <a:noFill/>
        </p:spPr>
        <p:txBody>
          <a:bodyPr wrap="square" rtlCol="0">
            <a:spAutoFit/>
          </a:bodyPr>
          <a:lstStyle/>
          <a:p>
            <a:r>
              <a:rPr lang="en-US" sz="9600" dirty="0">
                <a:solidFill>
                  <a:schemeClr val="bg1">
                    <a:lumMod val="75000"/>
                  </a:schemeClr>
                </a:solidFill>
                <a:latin typeface="Calibri" panose="020F0502020204030204" pitchFamily="34" charset="0"/>
                <a:cs typeface="Calibri" panose="020F0502020204030204" pitchFamily="34" charset="0"/>
              </a:rPr>
              <a:t>Draft</a:t>
            </a:r>
          </a:p>
        </p:txBody>
      </p:sp>
    </p:spTree>
    <p:extLst>
      <p:ext uri="{BB962C8B-B14F-4D97-AF65-F5344CB8AC3E}">
        <p14:creationId xmlns:p14="http://schemas.microsoft.com/office/powerpoint/2010/main" val="956140369"/>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1463040" rtl="0" eaLnBrk="1" latinLnBrk="0" hangingPunct="1">
        <a:lnSpc>
          <a:spcPct val="80000"/>
        </a:lnSpc>
        <a:spcBef>
          <a:spcPct val="0"/>
        </a:spcBef>
        <a:buNone/>
        <a:defRPr sz="6000" b="1" kern="1200" cap="none" baseline="0">
          <a:solidFill>
            <a:schemeClr val="accent1"/>
          </a:solidFill>
          <a:latin typeface="+mj-lt"/>
          <a:ea typeface="+mj-ea"/>
          <a:cs typeface="+mj-cs"/>
        </a:defRPr>
      </a:lvl1pPr>
    </p:titleStyle>
    <p:bodyStyle>
      <a:lvl1pPr marL="548640" indent="-548640" algn="l" defTabSz="1463040" rtl="0" eaLnBrk="1" latinLnBrk="0" hangingPunct="1">
        <a:spcBef>
          <a:spcPct val="20000"/>
        </a:spcBef>
        <a:buFont typeface="Arial" panose="020B0604020202020204" pitchFamily="34" charset="0"/>
        <a:buChar char="•"/>
        <a:defRPr sz="5100" kern="1200">
          <a:solidFill>
            <a:schemeClr val="tx1"/>
          </a:solidFill>
          <a:latin typeface="+mn-lt"/>
          <a:ea typeface="+mn-ea"/>
          <a:cs typeface="+mn-cs"/>
        </a:defRPr>
      </a:lvl1pPr>
      <a:lvl2pPr marL="1188720" indent="-457200" algn="l" defTabSz="1463040" rtl="0" eaLnBrk="1" latinLnBrk="0" hangingPunct="1">
        <a:spcBef>
          <a:spcPct val="20000"/>
        </a:spcBef>
        <a:buFont typeface="Arial" panose="020B0604020202020204" pitchFamily="34" charset="0"/>
        <a:buChar char="–"/>
        <a:defRPr sz="4500" kern="1200">
          <a:solidFill>
            <a:schemeClr val="tx1"/>
          </a:solidFill>
          <a:latin typeface="+mn-lt"/>
          <a:ea typeface="+mn-ea"/>
          <a:cs typeface="+mn-cs"/>
        </a:defRPr>
      </a:lvl2pPr>
      <a:lvl3pPr marL="1828800" indent="-365760" algn="l" defTabSz="146304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3pPr>
      <a:lvl4pPr marL="2560320" indent="-365760" algn="l" defTabSz="14630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4pPr>
      <a:lvl5pPr marL="3291840" indent="-365760" algn="l" defTabSz="14630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5pPr>
      <a:lvl6pPr marL="4023360" indent="-365760" algn="l" defTabSz="14630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6pPr>
      <a:lvl7pPr marL="4754880" indent="-365760" algn="l" defTabSz="14630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7pPr>
      <a:lvl8pPr marL="5486400" indent="-365760" algn="l" defTabSz="14630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8pPr>
      <a:lvl9pPr marL="6217920" indent="-365760" algn="l" defTabSz="14630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9pPr>
    </p:bodyStyle>
    <p:otherStyle>
      <a:defPPr>
        <a:defRPr lang="en-US"/>
      </a:defPPr>
      <a:lvl1pPr marL="0" algn="l" defTabSz="1463040" rtl="0" eaLnBrk="1" latinLnBrk="0" hangingPunct="1">
        <a:defRPr sz="2900" kern="1200">
          <a:solidFill>
            <a:schemeClr val="tx1"/>
          </a:solidFill>
          <a:latin typeface="+mn-lt"/>
          <a:ea typeface="+mn-ea"/>
          <a:cs typeface="+mn-cs"/>
        </a:defRPr>
      </a:lvl1pPr>
      <a:lvl2pPr marL="731520" algn="l" defTabSz="1463040" rtl="0" eaLnBrk="1" latinLnBrk="0" hangingPunct="1">
        <a:defRPr sz="2900" kern="1200">
          <a:solidFill>
            <a:schemeClr val="tx1"/>
          </a:solidFill>
          <a:latin typeface="+mn-lt"/>
          <a:ea typeface="+mn-ea"/>
          <a:cs typeface="+mn-cs"/>
        </a:defRPr>
      </a:lvl2pPr>
      <a:lvl3pPr marL="1463040" algn="l" defTabSz="1463040" rtl="0" eaLnBrk="1" latinLnBrk="0" hangingPunct="1">
        <a:defRPr sz="2900" kern="1200">
          <a:solidFill>
            <a:schemeClr val="tx1"/>
          </a:solidFill>
          <a:latin typeface="+mn-lt"/>
          <a:ea typeface="+mn-ea"/>
          <a:cs typeface="+mn-cs"/>
        </a:defRPr>
      </a:lvl3pPr>
      <a:lvl4pPr marL="2194560" algn="l" defTabSz="1463040" rtl="0" eaLnBrk="1" latinLnBrk="0" hangingPunct="1">
        <a:defRPr sz="2900" kern="1200">
          <a:solidFill>
            <a:schemeClr val="tx1"/>
          </a:solidFill>
          <a:latin typeface="+mn-lt"/>
          <a:ea typeface="+mn-ea"/>
          <a:cs typeface="+mn-cs"/>
        </a:defRPr>
      </a:lvl4pPr>
      <a:lvl5pPr marL="2926080" algn="l" defTabSz="1463040" rtl="0" eaLnBrk="1" latinLnBrk="0" hangingPunct="1">
        <a:defRPr sz="2900" kern="1200">
          <a:solidFill>
            <a:schemeClr val="tx1"/>
          </a:solidFill>
          <a:latin typeface="+mn-lt"/>
          <a:ea typeface="+mn-ea"/>
          <a:cs typeface="+mn-cs"/>
        </a:defRPr>
      </a:lvl5pPr>
      <a:lvl6pPr marL="3657600" algn="l" defTabSz="1463040" rtl="0" eaLnBrk="1" latinLnBrk="0" hangingPunct="1">
        <a:defRPr sz="2900" kern="1200">
          <a:solidFill>
            <a:schemeClr val="tx1"/>
          </a:solidFill>
          <a:latin typeface="+mn-lt"/>
          <a:ea typeface="+mn-ea"/>
          <a:cs typeface="+mn-cs"/>
        </a:defRPr>
      </a:lvl6pPr>
      <a:lvl7pPr marL="4389120" algn="l" defTabSz="1463040" rtl="0" eaLnBrk="1" latinLnBrk="0" hangingPunct="1">
        <a:defRPr sz="2900" kern="1200">
          <a:solidFill>
            <a:schemeClr val="tx1"/>
          </a:solidFill>
          <a:latin typeface="+mn-lt"/>
          <a:ea typeface="+mn-ea"/>
          <a:cs typeface="+mn-cs"/>
        </a:defRPr>
      </a:lvl7pPr>
      <a:lvl8pPr marL="5120640" algn="l" defTabSz="1463040" rtl="0" eaLnBrk="1" latinLnBrk="0" hangingPunct="1">
        <a:defRPr sz="2900" kern="1200">
          <a:solidFill>
            <a:schemeClr val="tx1"/>
          </a:solidFill>
          <a:latin typeface="+mn-lt"/>
          <a:ea typeface="+mn-ea"/>
          <a:cs typeface="+mn-cs"/>
        </a:defRPr>
      </a:lvl8pPr>
      <a:lvl9pPr marL="5852160" algn="l" defTabSz="1463040" rtl="0" eaLnBrk="1" latinLnBrk="0" hangingPunct="1">
        <a:defRPr sz="2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1A4D49-5AF5-174B-B967-493E7E3A6E72}"/>
              </a:ext>
            </a:extLst>
          </p:cNvPr>
          <p:cNvSpPr>
            <a:spLocks noGrp="1"/>
          </p:cNvSpPr>
          <p:nvPr>
            <p:ph type="title"/>
          </p:nvPr>
        </p:nvSpPr>
        <p:spPr>
          <a:xfrm>
            <a:off x="457200" y="438151"/>
            <a:ext cx="13716000" cy="1238250"/>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12797B29-B7FF-2F4B-9325-0F1688A0E0EC}"/>
              </a:ext>
            </a:extLst>
          </p:cNvPr>
          <p:cNvSpPr>
            <a:spLocks noGrp="1"/>
          </p:cNvSpPr>
          <p:nvPr>
            <p:ph type="body" idx="1"/>
          </p:nvPr>
        </p:nvSpPr>
        <p:spPr>
          <a:xfrm>
            <a:off x="457200" y="1676401"/>
            <a:ext cx="13716000" cy="57356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CF68B2F-01B6-1141-BE10-8A9430ABA6A9}"/>
              </a:ext>
            </a:extLst>
          </p:cNvPr>
          <p:cNvSpPr>
            <a:spLocks noGrp="1"/>
          </p:cNvSpPr>
          <p:nvPr>
            <p:ph type="sldNum" sz="quarter" idx="4"/>
          </p:nvPr>
        </p:nvSpPr>
        <p:spPr>
          <a:xfrm>
            <a:off x="13716000" y="7639050"/>
            <a:ext cx="457199" cy="438150"/>
          </a:xfrm>
          <a:prstGeom prst="rect">
            <a:avLst/>
          </a:prstGeom>
        </p:spPr>
        <p:txBody>
          <a:bodyPr vert="horz" lIns="91440" tIns="45720" rIns="91440" bIns="45720" rtlCol="0" anchor="ctr"/>
          <a:lstStyle>
            <a:lvl1pPr algn="r">
              <a:defRPr sz="1200">
                <a:solidFill>
                  <a:schemeClr val="accent1"/>
                </a:solidFill>
              </a:defRPr>
            </a:lvl1pPr>
          </a:lstStyle>
          <a:p>
            <a:fld id="{5026CFE3-AF7B-BA4E-8593-EB164E66E68B}" type="slidenum">
              <a:rPr lang="en-US" smtClean="0"/>
              <a:pPr/>
              <a:t>‹#›</a:t>
            </a:fld>
            <a:endParaRPr lang="en-US"/>
          </a:p>
        </p:txBody>
      </p:sp>
      <p:pic>
        <p:nvPicPr>
          <p:cNvPr id="8" name="Picture 7">
            <a:extLst>
              <a:ext uri="{FF2B5EF4-FFF2-40B4-BE49-F238E27FC236}">
                <a16:creationId xmlns:a16="http://schemas.microsoft.com/office/drawing/2014/main" id="{8DB42261-F8CF-204B-A846-65C46C03267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 y="7543800"/>
            <a:ext cx="1676400" cy="535516"/>
          </a:xfrm>
          <a:prstGeom prst="rect">
            <a:avLst/>
          </a:prstGeom>
        </p:spPr>
      </p:pic>
      <p:sp>
        <p:nvSpPr>
          <p:cNvPr id="9" name="TextBox 8">
            <a:extLst>
              <a:ext uri="{FF2B5EF4-FFF2-40B4-BE49-F238E27FC236}">
                <a16:creationId xmlns:a16="http://schemas.microsoft.com/office/drawing/2014/main" id="{E44DA5DF-384C-1044-87F9-EB0D8F9CDA47}"/>
              </a:ext>
            </a:extLst>
          </p:cNvPr>
          <p:cNvSpPr txBox="1"/>
          <p:nvPr userDrawn="1"/>
        </p:nvSpPr>
        <p:spPr>
          <a:xfrm>
            <a:off x="5257800" y="7785959"/>
            <a:ext cx="4114800" cy="171107"/>
          </a:xfrm>
          <a:prstGeom prst="rect">
            <a:avLst/>
          </a:prstGeom>
          <a:noFill/>
        </p:spPr>
        <p:txBody>
          <a:bodyPr wrap="square" lIns="0" tIns="0" rIns="0" bIns="0" rtlCol="0" anchor="b" anchorCtr="0">
            <a:noAutofit/>
          </a:bodyPr>
          <a:lstStyle/>
          <a:p>
            <a:r>
              <a:rPr lang="fr-CA" sz="1600" b="0" kern="1200" spc="100" baseline="0" err="1">
                <a:solidFill>
                  <a:schemeClr val="accent1"/>
                </a:solidFill>
              </a:rPr>
              <a:t>Connecting</a:t>
            </a:r>
            <a:r>
              <a:rPr lang="fr-CA" sz="1600" b="0" kern="1200" spc="100" baseline="0">
                <a:solidFill>
                  <a:schemeClr val="accent1"/>
                </a:solidFill>
              </a:rPr>
              <a:t> Pharmaceutical </a:t>
            </a:r>
            <a:r>
              <a:rPr lang="fr-CA" sz="1600" b="0" kern="1200" spc="100" baseline="0" err="1">
                <a:solidFill>
                  <a:schemeClr val="accent1"/>
                </a:solidFill>
              </a:rPr>
              <a:t>Knowledge</a:t>
            </a:r>
            <a:endParaRPr lang="en-CA" sz="1600" b="0" kern="1200" spc="100" baseline="0">
              <a:solidFill>
                <a:schemeClr val="accent1"/>
              </a:solidFill>
            </a:endParaRPr>
          </a:p>
        </p:txBody>
      </p:sp>
      <p:sp>
        <p:nvSpPr>
          <p:cNvPr id="10" name="TextBox 9">
            <a:extLst>
              <a:ext uri="{FF2B5EF4-FFF2-40B4-BE49-F238E27FC236}">
                <a16:creationId xmlns:a16="http://schemas.microsoft.com/office/drawing/2014/main" id="{096EA67E-B0FD-564B-B045-65BFB8CEF6B1}"/>
              </a:ext>
            </a:extLst>
          </p:cNvPr>
          <p:cNvSpPr txBox="1"/>
          <p:nvPr userDrawn="1"/>
        </p:nvSpPr>
        <p:spPr>
          <a:xfrm>
            <a:off x="12268200" y="7710845"/>
            <a:ext cx="1080120" cy="246221"/>
          </a:xfrm>
          <a:prstGeom prst="rect">
            <a:avLst/>
          </a:prstGeom>
          <a:noFill/>
        </p:spPr>
        <p:txBody>
          <a:bodyPr wrap="square" lIns="0" tIns="0" rIns="0" bIns="0" rtlCol="0" anchor="b" anchorCtr="0">
            <a:spAutoFit/>
          </a:bodyPr>
          <a:lstStyle/>
          <a:p>
            <a:pPr algn="r"/>
            <a:r>
              <a:rPr lang="fr-CA" sz="1600" b="0" err="1">
                <a:solidFill>
                  <a:schemeClr val="accent1"/>
                </a:solidFill>
              </a:rPr>
              <a:t>ISPE.org</a:t>
            </a:r>
            <a:endParaRPr lang="en-CA" sz="1600" b="0">
              <a:solidFill>
                <a:schemeClr val="accent1"/>
              </a:solidFill>
            </a:endParaRPr>
          </a:p>
        </p:txBody>
      </p:sp>
      <p:cxnSp>
        <p:nvCxnSpPr>
          <p:cNvPr id="11" name="Straight Connector 10">
            <a:extLst>
              <a:ext uri="{FF2B5EF4-FFF2-40B4-BE49-F238E27FC236}">
                <a16:creationId xmlns:a16="http://schemas.microsoft.com/office/drawing/2014/main" id="{C6FD95F7-10EB-BB45-87BE-3930D3243913}"/>
              </a:ext>
            </a:extLst>
          </p:cNvPr>
          <p:cNvCxnSpPr>
            <a:cxnSpLocks/>
          </p:cNvCxnSpPr>
          <p:nvPr userDrawn="1"/>
        </p:nvCxnSpPr>
        <p:spPr>
          <a:xfrm>
            <a:off x="13539014" y="7710845"/>
            <a:ext cx="0" cy="213955"/>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EEBBB1F-18B7-CC66-F60E-A3671CE61F67}"/>
              </a:ext>
            </a:extLst>
          </p:cNvPr>
          <p:cNvSpPr txBox="1"/>
          <p:nvPr userDrawn="1"/>
        </p:nvSpPr>
        <p:spPr>
          <a:xfrm rot="19007600">
            <a:off x="179292" y="272446"/>
            <a:ext cx="4377085" cy="1569660"/>
          </a:xfrm>
          <a:prstGeom prst="rect">
            <a:avLst/>
          </a:prstGeom>
          <a:noFill/>
        </p:spPr>
        <p:txBody>
          <a:bodyPr wrap="square" rtlCol="0">
            <a:spAutoFit/>
          </a:bodyPr>
          <a:lstStyle/>
          <a:p>
            <a:r>
              <a:rPr lang="en-US" sz="9600" dirty="0">
                <a:solidFill>
                  <a:schemeClr val="bg1">
                    <a:lumMod val="75000"/>
                  </a:schemeClr>
                </a:solidFill>
                <a:latin typeface="Calibri" panose="020F0502020204030204" pitchFamily="34" charset="0"/>
                <a:cs typeface="Calibri" panose="020F0502020204030204" pitchFamily="34" charset="0"/>
              </a:rPr>
              <a:t>Draft</a:t>
            </a:r>
          </a:p>
        </p:txBody>
      </p:sp>
    </p:spTree>
    <p:extLst>
      <p:ext uri="{BB962C8B-B14F-4D97-AF65-F5344CB8AC3E}">
        <p14:creationId xmlns:p14="http://schemas.microsoft.com/office/powerpoint/2010/main" val="2760457639"/>
      </p:ext>
    </p:extLst>
  </p:cSld>
  <p:clrMap bg1="lt1" tx1="dk1" bg2="lt2" tx2="dk2" accent1="accent1" accent2="accent2" accent3="accent3" accent4="accent4" accent5="accent5" accent6="accent6" hlink="hlink" folHlink="folHlink"/>
  <p:sldLayoutIdLst>
    <p:sldLayoutId id="2147483659" r:id="rId1"/>
    <p:sldLayoutId id="2147483661" r:id="rId2"/>
    <p:sldLayoutId id="2147483664" r:id="rId3"/>
    <p:sldLayoutId id="2147483663" r:id="rId4"/>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1A4D49-5AF5-174B-B967-493E7E3A6E72}"/>
              </a:ext>
            </a:extLst>
          </p:cNvPr>
          <p:cNvSpPr>
            <a:spLocks noGrp="1"/>
          </p:cNvSpPr>
          <p:nvPr>
            <p:ph type="title"/>
          </p:nvPr>
        </p:nvSpPr>
        <p:spPr>
          <a:xfrm>
            <a:off x="457200" y="438151"/>
            <a:ext cx="13716000" cy="1238250"/>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12797B29-B7FF-2F4B-9325-0F1688A0E0EC}"/>
              </a:ext>
            </a:extLst>
          </p:cNvPr>
          <p:cNvSpPr>
            <a:spLocks noGrp="1"/>
          </p:cNvSpPr>
          <p:nvPr>
            <p:ph type="body" idx="1"/>
          </p:nvPr>
        </p:nvSpPr>
        <p:spPr>
          <a:xfrm>
            <a:off x="457200" y="1676401"/>
            <a:ext cx="13716000" cy="57356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CF68B2F-01B6-1141-BE10-8A9430ABA6A9}"/>
              </a:ext>
            </a:extLst>
          </p:cNvPr>
          <p:cNvSpPr>
            <a:spLocks noGrp="1"/>
          </p:cNvSpPr>
          <p:nvPr>
            <p:ph type="sldNum" sz="quarter" idx="4"/>
          </p:nvPr>
        </p:nvSpPr>
        <p:spPr>
          <a:xfrm>
            <a:off x="13716000" y="7639050"/>
            <a:ext cx="457199" cy="438150"/>
          </a:xfrm>
          <a:prstGeom prst="rect">
            <a:avLst/>
          </a:prstGeom>
        </p:spPr>
        <p:txBody>
          <a:bodyPr vert="horz" lIns="91440" tIns="45720" rIns="91440" bIns="45720" rtlCol="0" anchor="ctr"/>
          <a:lstStyle>
            <a:lvl1pPr algn="r">
              <a:defRPr sz="1200">
                <a:solidFill>
                  <a:schemeClr val="accent1"/>
                </a:solidFill>
              </a:defRPr>
            </a:lvl1pPr>
          </a:lstStyle>
          <a:p>
            <a:fld id="{5026CFE3-AF7B-BA4E-8593-EB164E66E68B}" type="slidenum">
              <a:rPr lang="en-US" smtClean="0"/>
              <a:pPr/>
              <a:t>‹#›</a:t>
            </a:fld>
            <a:endParaRPr lang="en-US"/>
          </a:p>
        </p:txBody>
      </p:sp>
      <p:pic>
        <p:nvPicPr>
          <p:cNvPr id="8" name="Picture 7">
            <a:extLst>
              <a:ext uri="{FF2B5EF4-FFF2-40B4-BE49-F238E27FC236}">
                <a16:creationId xmlns:a16="http://schemas.microsoft.com/office/drawing/2014/main" id="{8DB42261-F8CF-204B-A846-65C46C03267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 y="7543800"/>
            <a:ext cx="1676400" cy="535516"/>
          </a:xfrm>
          <a:prstGeom prst="rect">
            <a:avLst/>
          </a:prstGeom>
        </p:spPr>
      </p:pic>
      <p:sp>
        <p:nvSpPr>
          <p:cNvPr id="9" name="TextBox 8">
            <a:extLst>
              <a:ext uri="{FF2B5EF4-FFF2-40B4-BE49-F238E27FC236}">
                <a16:creationId xmlns:a16="http://schemas.microsoft.com/office/drawing/2014/main" id="{E44DA5DF-384C-1044-87F9-EB0D8F9CDA47}"/>
              </a:ext>
            </a:extLst>
          </p:cNvPr>
          <p:cNvSpPr txBox="1"/>
          <p:nvPr userDrawn="1"/>
        </p:nvSpPr>
        <p:spPr>
          <a:xfrm>
            <a:off x="5257800" y="7785959"/>
            <a:ext cx="4114800" cy="171107"/>
          </a:xfrm>
          <a:prstGeom prst="rect">
            <a:avLst/>
          </a:prstGeom>
          <a:noFill/>
        </p:spPr>
        <p:txBody>
          <a:bodyPr wrap="square" lIns="0" tIns="0" rIns="0" bIns="0" rtlCol="0" anchor="b" anchorCtr="0">
            <a:noAutofit/>
          </a:bodyPr>
          <a:lstStyle/>
          <a:p>
            <a:r>
              <a:rPr lang="fr-CA" sz="1600" b="0" kern="1200" spc="100" baseline="0" err="1">
                <a:solidFill>
                  <a:schemeClr val="accent1"/>
                </a:solidFill>
              </a:rPr>
              <a:t>Connecting</a:t>
            </a:r>
            <a:r>
              <a:rPr lang="fr-CA" sz="1600" b="0" kern="1200" spc="100" baseline="0">
                <a:solidFill>
                  <a:schemeClr val="accent1"/>
                </a:solidFill>
              </a:rPr>
              <a:t> Pharmaceutical </a:t>
            </a:r>
            <a:r>
              <a:rPr lang="fr-CA" sz="1600" b="0" kern="1200" spc="100" baseline="0" err="1">
                <a:solidFill>
                  <a:schemeClr val="accent1"/>
                </a:solidFill>
              </a:rPr>
              <a:t>Knowledge</a:t>
            </a:r>
            <a:endParaRPr lang="en-CA" sz="1600" b="0" kern="1200" spc="100" baseline="0">
              <a:solidFill>
                <a:schemeClr val="accent1"/>
              </a:solidFill>
            </a:endParaRPr>
          </a:p>
        </p:txBody>
      </p:sp>
      <p:sp>
        <p:nvSpPr>
          <p:cNvPr id="10" name="TextBox 9">
            <a:extLst>
              <a:ext uri="{FF2B5EF4-FFF2-40B4-BE49-F238E27FC236}">
                <a16:creationId xmlns:a16="http://schemas.microsoft.com/office/drawing/2014/main" id="{096EA67E-B0FD-564B-B045-65BFB8CEF6B1}"/>
              </a:ext>
            </a:extLst>
          </p:cNvPr>
          <p:cNvSpPr txBox="1"/>
          <p:nvPr userDrawn="1"/>
        </p:nvSpPr>
        <p:spPr>
          <a:xfrm>
            <a:off x="12268200" y="7710845"/>
            <a:ext cx="1080120" cy="246221"/>
          </a:xfrm>
          <a:prstGeom prst="rect">
            <a:avLst/>
          </a:prstGeom>
          <a:noFill/>
        </p:spPr>
        <p:txBody>
          <a:bodyPr wrap="square" lIns="0" tIns="0" rIns="0" bIns="0" rtlCol="0" anchor="b" anchorCtr="0">
            <a:spAutoFit/>
          </a:bodyPr>
          <a:lstStyle/>
          <a:p>
            <a:pPr algn="r"/>
            <a:r>
              <a:rPr lang="fr-CA" sz="1600" b="0" err="1">
                <a:solidFill>
                  <a:schemeClr val="accent1"/>
                </a:solidFill>
              </a:rPr>
              <a:t>ISPE.org</a:t>
            </a:r>
            <a:endParaRPr lang="en-CA" sz="1600" b="0">
              <a:solidFill>
                <a:schemeClr val="accent1"/>
              </a:solidFill>
            </a:endParaRPr>
          </a:p>
        </p:txBody>
      </p:sp>
      <p:cxnSp>
        <p:nvCxnSpPr>
          <p:cNvPr id="11" name="Straight Connector 10">
            <a:extLst>
              <a:ext uri="{FF2B5EF4-FFF2-40B4-BE49-F238E27FC236}">
                <a16:creationId xmlns:a16="http://schemas.microsoft.com/office/drawing/2014/main" id="{C6FD95F7-10EB-BB45-87BE-3930D3243913}"/>
              </a:ext>
            </a:extLst>
          </p:cNvPr>
          <p:cNvCxnSpPr>
            <a:cxnSpLocks/>
          </p:cNvCxnSpPr>
          <p:nvPr userDrawn="1"/>
        </p:nvCxnSpPr>
        <p:spPr>
          <a:xfrm>
            <a:off x="13539014" y="7710845"/>
            <a:ext cx="0" cy="213955"/>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C9CCC02-EFAE-325B-80C7-1BA2F58AAF8C}"/>
              </a:ext>
            </a:extLst>
          </p:cNvPr>
          <p:cNvSpPr txBox="1"/>
          <p:nvPr userDrawn="1"/>
        </p:nvSpPr>
        <p:spPr>
          <a:xfrm rot="18805946">
            <a:off x="-7174" y="272446"/>
            <a:ext cx="3693459" cy="1569660"/>
          </a:xfrm>
          <a:prstGeom prst="rect">
            <a:avLst/>
          </a:prstGeom>
          <a:noFill/>
        </p:spPr>
        <p:txBody>
          <a:bodyPr wrap="square" rtlCol="0">
            <a:spAutoFit/>
          </a:bodyPr>
          <a:lstStyle/>
          <a:p>
            <a:r>
              <a:rPr lang="en-US" sz="9600" dirty="0">
                <a:solidFill>
                  <a:schemeClr val="bg1">
                    <a:lumMod val="75000"/>
                  </a:schemeClr>
                </a:solidFill>
                <a:latin typeface="Calibri" panose="020F0502020204030204" pitchFamily="34" charset="0"/>
                <a:cs typeface="Calibri" panose="020F0502020204030204" pitchFamily="34" charset="0"/>
              </a:rPr>
              <a:t>Draft</a:t>
            </a:r>
          </a:p>
        </p:txBody>
      </p:sp>
    </p:spTree>
    <p:extLst>
      <p:ext uri="{BB962C8B-B14F-4D97-AF65-F5344CB8AC3E}">
        <p14:creationId xmlns:p14="http://schemas.microsoft.com/office/powerpoint/2010/main" val="170022852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gs>
            <a:gs pos="100000">
              <a:schemeClr val="accent2"/>
            </a:gs>
          </a:gsLst>
          <a:lin ang="0" scaled="0"/>
        </a:gra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Tree>
    <p:extLst>
      <p:ext uri="{BB962C8B-B14F-4D97-AF65-F5344CB8AC3E}">
        <p14:creationId xmlns:p14="http://schemas.microsoft.com/office/powerpoint/2010/main" val="1162374136"/>
      </p:ext>
    </p:extLst>
  </p:cSld>
  <p:clrMap bg1="lt1" tx1="dk1" bg2="lt2" tx2="dk2" accent1="accent1" accent2="accent2" accent3="accent3" accent4="accent4" accent5="accent5" accent6="accent6" hlink="hlink" folHlink="folHlink"/>
  <p:sldLayoutIdLst>
    <p:sldLayoutId id="2147483651"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8BCF304-8A13-E74E-BEE2-271A20A3A75A}"/>
              </a:ext>
            </a:extLst>
          </p:cNvPr>
          <p:cNvPicPr>
            <a:picLocks noChangeAspect="1"/>
          </p:cNvPicPr>
          <p:nvPr userDrawn="1"/>
        </p:nvPicPr>
        <p:blipFill>
          <a:blip r:embed="rId7" cstate="print">
            <a:alphaModFix amt="20000"/>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2" name="Title Placeholder 1">
            <a:extLst>
              <a:ext uri="{FF2B5EF4-FFF2-40B4-BE49-F238E27FC236}">
                <a16:creationId xmlns:a16="http://schemas.microsoft.com/office/drawing/2014/main" id="{DF1A4D49-5AF5-174B-B967-493E7E3A6E72}"/>
              </a:ext>
            </a:extLst>
          </p:cNvPr>
          <p:cNvSpPr>
            <a:spLocks noGrp="1"/>
          </p:cNvSpPr>
          <p:nvPr>
            <p:ph type="title"/>
          </p:nvPr>
        </p:nvSpPr>
        <p:spPr>
          <a:xfrm>
            <a:off x="457200" y="438153"/>
            <a:ext cx="13716000" cy="1238250"/>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12797B29-B7FF-2F4B-9325-0F1688A0E0EC}"/>
              </a:ext>
            </a:extLst>
          </p:cNvPr>
          <p:cNvSpPr>
            <a:spLocks noGrp="1"/>
          </p:cNvSpPr>
          <p:nvPr>
            <p:ph type="body" idx="1"/>
          </p:nvPr>
        </p:nvSpPr>
        <p:spPr>
          <a:xfrm>
            <a:off x="457200" y="1676401"/>
            <a:ext cx="13716000" cy="57356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CF68B2F-01B6-1141-BE10-8A9430ABA6A9}"/>
              </a:ext>
            </a:extLst>
          </p:cNvPr>
          <p:cNvSpPr>
            <a:spLocks noGrp="1"/>
          </p:cNvSpPr>
          <p:nvPr>
            <p:ph type="sldNum" sz="quarter" idx="4"/>
          </p:nvPr>
        </p:nvSpPr>
        <p:spPr>
          <a:xfrm>
            <a:off x="13716003" y="7639052"/>
            <a:ext cx="457199" cy="438150"/>
          </a:xfrm>
          <a:prstGeom prst="rect">
            <a:avLst/>
          </a:prstGeom>
        </p:spPr>
        <p:txBody>
          <a:bodyPr vert="horz" lIns="91440" tIns="45720" rIns="91440" bIns="45720" rtlCol="0" anchor="ctr"/>
          <a:lstStyle>
            <a:lvl1pPr algn="r">
              <a:defRPr sz="1200">
                <a:solidFill>
                  <a:schemeClr val="accent1"/>
                </a:solidFill>
              </a:defRPr>
            </a:lvl1pPr>
          </a:lstStyle>
          <a:p>
            <a:fld id="{5026CFE3-AF7B-BA4E-8593-EB164E66E68B}" type="slidenum">
              <a:rPr lang="en-US" smtClean="0"/>
              <a:pPr/>
              <a:t>‹#›</a:t>
            </a:fld>
            <a:endParaRPr lang="en-US"/>
          </a:p>
        </p:txBody>
      </p:sp>
      <p:pic>
        <p:nvPicPr>
          <p:cNvPr id="8" name="Picture 7">
            <a:extLst>
              <a:ext uri="{FF2B5EF4-FFF2-40B4-BE49-F238E27FC236}">
                <a16:creationId xmlns:a16="http://schemas.microsoft.com/office/drawing/2014/main" id="{8DB42261-F8CF-204B-A846-65C46C03267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7200" y="7543800"/>
            <a:ext cx="1676400" cy="535516"/>
          </a:xfrm>
          <a:prstGeom prst="rect">
            <a:avLst/>
          </a:prstGeom>
        </p:spPr>
      </p:pic>
      <p:sp>
        <p:nvSpPr>
          <p:cNvPr id="9" name="TextBox 8">
            <a:extLst>
              <a:ext uri="{FF2B5EF4-FFF2-40B4-BE49-F238E27FC236}">
                <a16:creationId xmlns:a16="http://schemas.microsoft.com/office/drawing/2014/main" id="{E44DA5DF-384C-1044-87F9-EB0D8F9CDA47}"/>
              </a:ext>
            </a:extLst>
          </p:cNvPr>
          <p:cNvSpPr txBox="1"/>
          <p:nvPr userDrawn="1"/>
        </p:nvSpPr>
        <p:spPr>
          <a:xfrm>
            <a:off x="5257800" y="7785962"/>
            <a:ext cx="4114800" cy="171107"/>
          </a:xfrm>
          <a:prstGeom prst="rect">
            <a:avLst/>
          </a:prstGeom>
          <a:noFill/>
        </p:spPr>
        <p:txBody>
          <a:bodyPr wrap="square" lIns="0" tIns="0" rIns="0" bIns="0" rtlCol="0" anchor="b" anchorCtr="0">
            <a:noAutofit/>
          </a:bodyPr>
          <a:lstStyle/>
          <a:p>
            <a:r>
              <a:rPr lang="fr-CA" sz="1600" b="0" kern="1200" spc="100" baseline="0" err="1">
                <a:solidFill>
                  <a:schemeClr val="accent1"/>
                </a:solidFill>
              </a:rPr>
              <a:t>Connecting</a:t>
            </a:r>
            <a:r>
              <a:rPr lang="fr-CA" sz="1600" b="0" kern="1200" spc="100" baseline="0">
                <a:solidFill>
                  <a:schemeClr val="accent1"/>
                </a:solidFill>
              </a:rPr>
              <a:t> Pharmaceutical </a:t>
            </a:r>
            <a:r>
              <a:rPr lang="fr-CA" sz="1600" b="0" kern="1200" spc="100" baseline="0" err="1">
                <a:solidFill>
                  <a:schemeClr val="accent1"/>
                </a:solidFill>
              </a:rPr>
              <a:t>Knowledge</a:t>
            </a:r>
            <a:endParaRPr lang="en-CA" sz="1600" b="0" kern="1200" spc="100" baseline="0">
              <a:solidFill>
                <a:schemeClr val="accent1"/>
              </a:solidFill>
            </a:endParaRPr>
          </a:p>
        </p:txBody>
      </p:sp>
      <p:sp>
        <p:nvSpPr>
          <p:cNvPr id="10" name="TextBox 9">
            <a:extLst>
              <a:ext uri="{FF2B5EF4-FFF2-40B4-BE49-F238E27FC236}">
                <a16:creationId xmlns:a16="http://schemas.microsoft.com/office/drawing/2014/main" id="{096EA67E-B0FD-564B-B045-65BFB8CEF6B1}"/>
              </a:ext>
            </a:extLst>
          </p:cNvPr>
          <p:cNvSpPr txBox="1"/>
          <p:nvPr userDrawn="1"/>
        </p:nvSpPr>
        <p:spPr>
          <a:xfrm>
            <a:off x="12268200" y="7710848"/>
            <a:ext cx="1080120" cy="246221"/>
          </a:xfrm>
          <a:prstGeom prst="rect">
            <a:avLst/>
          </a:prstGeom>
          <a:noFill/>
        </p:spPr>
        <p:txBody>
          <a:bodyPr wrap="square" lIns="0" tIns="0" rIns="0" bIns="0" rtlCol="0" anchor="b" anchorCtr="0">
            <a:spAutoFit/>
          </a:bodyPr>
          <a:lstStyle/>
          <a:p>
            <a:pPr algn="r"/>
            <a:r>
              <a:rPr lang="fr-CA" sz="1600" b="0" err="1">
                <a:solidFill>
                  <a:schemeClr val="accent1"/>
                </a:solidFill>
              </a:rPr>
              <a:t>ISPE.org</a:t>
            </a:r>
            <a:endParaRPr lang="en-CA" sz="1600" b="0">
              <a:solidFill>
                <a:schemeClr val="accent1"/>
              </a:solidFill>
            </a:endParaRPr>
          </a:p>
        </p:txBody>
      </p:sp>
      <p:cxnSp>
        <p:nvCxnSpPr>
          <p:cNvPr id="11" name="Straight Connector 10">
            <a:extLst>
              <a:ext uri="{FF2B5EF4-FFF2-40B4-BE49-F238E27FC236}">
                <a16:creationId xmlns:a16="http://schemas.microsoft.com/office/drawing/2014/main" id="{C6FD95F7-10EB-BB45-87BE-3930D3243913}"/>
              </a:ext>
            </a:extLst>
          </p:cNvPr>
          <p:cNvCxnSpPr>
            <a:cxnSpLocks/>
          </p:cNvCxnSpPr>
          <p:nvPr userDrawn="1"/>
        </p:nvCxnSpPr>
        <p:spPr>
          <a:xfrm>
            <a:off x="13539014" y="7710846"/>
            <a:ext cx="0" cy="213955"/>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B6772AD-28DD-42F0-1966-FD5C8D8DB20E}"/>
              </a:ext>
            </a:extLst>
          </p:cNvPr>
          <p:cNvSpPr txBox="1"/>
          <p:nvPr userDrawn="1"/>
        </p:nvSpPr>
        <p:spPr>
          <a:xfrm rot="19162546">
            <a:off x="231928" y="272445"/>
            <a:ext cx="3803343" cy="1569660"/>
          </a:xfrm>
          <a:prstGeom prst="rect">
            <a:avLst/>
          </a:prstGeom>
          <a:noFill/>
        </p:spPr>
        <p:txBody>
          <a:bodyPr wrap="square" rtlCol="0">
            <a:spAutoFit/>
          </a:bodyPr>
          <a:lstStyle/>
          <a:p>
            <a:r>
              <a:rPr lang="en-US" sz="9600" dirty="0">
                <a:solidFill>
                  <a:schemeClr val="bg1">
                    <a:lumMod val="75000"/>
                  </a:schemeClr>
                </a:solidFill>
                <a:latin typeface="Calibri" panose="020F0502020204030204" pitchFamily="34" charset="0"/>
                <a:cs typeface="Calibri" panose="020F0502020204030204" pitchFamily="34" charset="0"/>
              </a:rPr>
              <a:t>Draft</a:t>
            </a:r>
          </a:p>
        </p:txBody>
      </p:sp>
    </p:spTree>
    <p:extLst>
      <p:ext uri="{BB962C8B-B14F-4D97-AF65-F5344CB8AC3E}">
        <p14:creationId xmlns:p14="http://schemas.microsoft.com/office/powerpoint/2010/main" val="30320129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hf hdr="0" ftr="0" dt="0"/>
  <p:txStyles>
    <p:titleStyle>
      <a:lvl1pPr algn="l" defTabSz="914328"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0" indent="0" algn="l" defTabSz="914328"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685745" indent="-228581" algn="l" defTabSz="914328" rtl="0" eaLnBrk="1" latinLnBrk="0" hangingPunct="1">
        <a:lnSpc>
          <a:spcPct val="90000"/>
        </a:lnSpc>
        <a:spcBef>
          <a:spcPts val="500"/>
        </a:spcBef>
        <a:buClr>
          <a:schemeClr val="accent2"/>
        </a:buClr>
        <a:buFont typeface="Wingdings" pitchFamily="2" charset="2"/>
        <a:buChar char="§"/>
        <a:defRPr sz="2400" kern="1200">
          <a:solidFill>
            <a:schemeClr val="tx2"/>
          </a:solidFill>
          <a:latin typeface="+mn-lt"/>
          <a:ea typeface="+mn-ea"/>
          <a:cs typeface="+mn-cs"/>
        </a:defRPr>
      </a:lvl2pPr>
      <a:lvl3pPr marL="1142909" indent="-228581" algn="l" defTabSz="914328"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072" indent="-228581" algn="l" defTabSz="914328" rtl="0" eaLnBrk="1" latinLnBrk="0" hangingPunct="1">
        <a:lnSpc>
          <a:spcPct val="90000"/>
        </a:lnSpc>
        <a:spcBef>
          <a:spcPts val="500"/>
        </a:spcBef>
        <a:buFont typeface="Courier New" panose="02070309020205020404" pitchFamily="49" charset="0"/>
        <a:buChar char="o"/>
        <a:defRPr sz="1800" kern="1200">
          <a:solidFill>
            <a:schemeClr val="tx2"/>
          </a:solidFill>
          <a:latin typeface="+mn-lt"/>
          <a:ea typeface="+mn-ea"/>
          <a:cs typeface="+mn-cs"/>
        </a:defRPr>
      </a:lvl4pPr>
      <a:lvl5pPr marL="2057234" indent="-228581" algn="l" defTabSz="914328"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398" indent="-228581" algn="l" defTabSz="91432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62" indent="-228581" algn="l" defTabSz="91432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26" indent="-228581" algn="l" defTabSz="91432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88" indent="-228581" algn="l" defTabSz="91432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28" rtl="0" eaLnBrk="1" latinLnBrk="0" hangingPunct="1">
        <a:defRPr sz="1800" kern="1200">
          <a:solidFill>
            <a:schemeClr val="tx1"/>
          </a:solidFill>
          <a:latin typeface="+mn-lt"/>
          <a:ea typeface="+mn-ea"/>
          <a:cs typeface="+mn-cs"/>
        </a:defRPr>
      </a:lvl1pPr>
      <a:lvl2pPr marL="457164" algn="l" defTabSz="914328" rtl="0" eaLnBrk="1" latinLnBrk="0" hangingPunct="1">
        <a:defRPr sz="1800" kern="1200">
          <a:solidFill>
            <a:schemeClr val="tx1"/>
          </a:solidFill>
          <a:latin typeface="+mn-lt"/>
          <a:ea typeface="+mn-ea"/>
          <a:cs typeface="+mn-cs"/>
        </a:defRPr>
      </a:lvl2pPr>
      <a:lvl3pPr marL="914328" algn="l" defTabSz="914328" rtl="0" eaLnBrk="1" latinLnBrk="0" hangingPunct="1">
        <a:defRPr sz="1800" kern="1200">
          <a:solidFill>
            <a:schemeClr val="tx1"/>
          </a:solidFill>
          <a:latin typeface="+mn-lt"/>
          <a:ea typeface="+mn-ea"/>
          <a:cs typeface="+mn-cs"/>
        </a:defRPr>
      </a:lvl3pPr>
      <a:lvl4pPr marL="1371490" algn="l" defTabSz="914328" rtl="0" eaLnBrk="1" latinLnBrk="0" hangingPunct="1">
        <a:defRPr sz="1800" kern="1200">
          <a:solidFill>
            <a:schemeClr val="tx1"/>
          </a:solidFill>
          <a:latin typeface="+mn-lt"/>
          <a:ea typeface="+mn-ea"/>
          <a:cs typeface="+mn-cs"/>
        </a:defRPr>
      </a:lvl4pPr>
      <a:lvl5pPr marL="1828654" algn="l" defTabSz="914328" rtl="0" eaLnBrk="1" latinLnBrk="0" hangingPunct="1">
        <a:defRPr sz="1800" kern="1200">
          <a:solidFill>
            <a:schemeClr val="tx1"/>
          </a:solidFill>
          <a:latin typeface="+mn-lt"/>
          <a:ea typeface="+mn-ea"/>
          <a:cs typeface="+mn-cs"/>
        </a:defRPr>
      </a:lvl5pPr>
      <a:lvl6pPr marL="2285818" algn="l" defTabSz="914328" rtl="0" eaLnBrk="1" latinLnBrk="0" hangingPunct="1">
        <a:defRPr sz="1800" kern="1200">
          <a:solidFill>
            <a:schemeClr val="tx1"/>
          </a:solidFill>
          <a:latin typeface="+mn-lt"/>
          <a:ea typeface="+mn-ea"/>
          <a:cs typeface="+mn-cs"/>
        </a:defRPr>
      </a:lvl6pPr>
      <a:lvl7pPr marL="2742982" algn="l" defTabSz="914328" rtl="0" eaLnBrk="1" latinLnBrk="0" hangingPunct="1">
        <a:defRPr sz="1800" kern="1200">
          <a:solidFill>
            <a:schemeClr val="tx1"/>
          </a:solidFill>
          <a:latin typeface="+mn-lt"/>
          <a:ea typeface="+mn-ea"/>
          <a:cs typeface="+mn-cs"/>
        </a:defRPr>
      </a:lvl7pPr>
      <a:lvl8pPr marL="3200144" algn="l" defTabSz="914328" rtl="0" eaLnBrk="1" latinLnBrk="0" hangingPunct="1">
        <a:defRPr sz="1800" kern="1200">
          <a:solidFill>
            <a:schemeClr val="tx1"/>
          </a:solidFill>
          <a:latin typeface="+mn-lt"/>
          <a:ea typeface="+mn-ea"/>
          <a:cs typeface="+mn-cs"/>
        </a:defRPr>
      </a:lvl8pPr>
      <a:lvl9pPr marL="3657307" algn="l" defTabSz="91432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gs>
            <a:gs pos="100000">
              <a:schemeClr val="accent2"/>
            </a:gs>
          </a:gsLst>
          <a:lin ang="0" scaled="0"/>
        </a:gra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Tree>
    <p:extLst>
      <p:ext uri="{BB962C8B-B14F-4D97-AF65-F5344CB8AC3E}">
        <p14:creationId xmlns:p14="http://schemas.microsoft.com/office/powerpoint/2010/main" val="336839966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1A4D49-5AF5-174B-B967-493E7E3A6E72}"/>
              </a:ext>
            </a:extLst>
          </p:cNvPr>
          <p:cNvSpPr>
            <a:spLocks noGrp="1"/>
          </p:cNvSpPr>
          <p:nvPr>
            <p:ph type="title"/>
          </p:nvPr>
        </p:nvSpPr>
        <p:spPr>
          <a:xfrm>
            <a:off x="457200" y="438152"/>
            <a:ext cx="13716000" cy="1238250"/>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12797B29-B7FF-2F4B-9325-0F1688A0E0EC}"/>
              </a:ext>
            </a:extLst>
          </p:cNvPr>
          <p:cNvSpPr>
            <a:spLocks noGrp="1"/>
          </p:cNvSpPr>
          <p:nvPr>
            <p:ph type="body" idx="1"/>
          </p:nvPr>
        </p:nvSpPr>
        <p:spPr>
          <a:xfrm>
            <a:off x="457200" y="1676401"/>
            <a:ext cx="13716000" cy="57356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CF68B2F-01B6-1141-BE10-8A9430ABA6A9}"/>
              </a:ext>
            </a:extLst>
          </p:cNvPr>
          <p:cNvSpPr>
            <a:spLocks noGrp="1"/>
          </p:cNvSpPr>
          <p:nvPr>
            <p:ph type="sldNum" sz="quarter" idx="4"/>
          </p:nvPr>
        </p:nvSpPr>
        <p:spPr>
          <a:xfrm>
            <a:off x="13716002" y="7639051"/>
            <a:ext cx="457199" cy="438150"/>
          </a:xfrm>
          <a:prstGeom prst="rect">
            <a:avLst/>
          </a:prstGeom>
        </p:spPr>
        <p:txBody>
          <a:bodyPr vert="horz" lIns="91440" tIns="45720" rIns="91440" bIns="45720" rtlCol="0" anchor="ctr"/>
          <a:lstStyle>
            <a:lvl1pPr algn="r">
              <a:defRPr sz="1200">
                <a:solidFill>
                  <a:schemeClr val="accent1"/>
                </a:solidFill>
              </a:defRPr>
            </a:lvl1pPr>
          </a:lstStyle>
          <a:p>
            <a:fld id="{5026CFE3-AF7B-BA4E-8593-EB164E66E68B}" type="slidenum">
              <a:rPr lang="en-US" smtClean="0"/>
              <a:pPr/>
              <a:t>‹#›</a:t>
            </a:fld>
            <a:endParaRPr lang="en-US"/>
          </a:p>
        </p:txBody>
      </p:sp>
      <p:pic>
        <p:nvPicPr>
          <p:cNvPr id="8" name="Picture 7">
            <a:extLst>
              <a:ext uri="{FF2B5EF4-FFF2-40B4-BE49-F238E27FC236}">
                <a16:creationId xmlns:a16="http://schemas.microsoft.com/office/drawing/2014/main" id="{8DB42261-F8CF-204B-A846-65C46C03267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 y="7543800"/>
            <a:ext cx="1676400" cy="535516"/>
          </a:xfrm>
          <a:prstGeom prst="rect">
            <a:avLst/>
          </a:prstGeom>
        </p:spPr>
      </p:pic>
      <p:sp>
        <p:nvSpPr>
          <p:cNvPr id="9" name="TextBox 8">
            <a:extLst>
              <a:ext uri="{FF2B5EF4-FFF2-40B4-BE49-F238E27FC236}">
                <a16:creationId xmlns:a16="http://schemas.microsoft.com/office/drawing/2014/main" id="{E44DA5DF-384C-1044-87F9-EB0D8F9CDA47}"/>
              </a:ext>
            </a:extLst>
          </p:cNvPr>
          <p:cNvSpPr txBox="1"/>
          <p:nvPr userDrawn="1"/>
        </p:nvSpPr>
        <p:spPr>
          <a:xfrm>
            <a:off x="5257800" y="7785961"/>
            <a:ext cx="4114800" cy="171107"/>
          </a:xfrm>
          <a:prstGeom prst="rect">
            <a:avLst/>
          </a:prstGeom>
          <a:noFill/>
        </p:spPr>
        <p:txBody>
          <a:bodyPr wrap="square" lIns="0" tIns="0" rIns="0" bIns="0" rtlCol="0" anchor="b" anchorCtr="0">
            <a:noAutofit/>
          </a:bodyPr>
          <a:lstStyle/>
          <a:p>
            <a:r>
              <a:rPr lang="fr-CA" sz="1600" b="0" kern="1200" spc="100" baseline="0" err="1">
                <a:solidFill>
                  <a:schemeClr val="accent1"/>
                </a:solidFill>
              </a:rPr>
              <a:t>Connecting</a:t>
            </a:r>
            <a:r>
              <a:rPr lang="fr-CA" sz="1600" b="0" kern="1200" spc="100" baseline="0">
                <a:solidFill>
                  <a:schemeClr val="accent1"/>
                </a:solidFill>
              </a:rPr>
              <a:t> Pharmaceutical </a:t>
            </a:r>
            <a:r>
              <a:rPr lang="fr-CA" sz="1600" b="0" kern="1200" spc="100" baseline="0" err="1">
                <a:solidFill>
                  <a:schemeClr val="accent1"/>
                </a:solidFill>
              </a:rPr>
              <a:t>Knowledge</a:t>
            </a:r>
            <a:endParaRPr lang="en-CA" sz="1600" b="0" kern="1200" spc="100" baseline="0">
              <a:solidFill>
                <a:schemeClr val="accent1"/>
              </a:solidFill>
            </a:endParaRPr>
          </a:p>
        </p:txBody>
      </p:sp>
      <p:sp>
        <p:nvSpPr>
          <p:cNvPr id="10" name="TextBox 9">
            <a:extLst>
              <a:ext uri="{FF2B5EF4-FFF2-40B4-BE49-F238E27FC236}">
                <a16:creationId xmlns:a16="http://schemas.microsoft.com/office/drawing/2014/main" id="{096EA67E-B0FD-564B-B045-65BFB8CEF6B1}"/>
              </a:ext>
            </a:extLst>
          </p:cNvPr>
          <p:cNvSpPr txBox="1"/>
          <p:nvPr userDrawn="1"/>
        </p:nvSpPr>
        <p:spPr>
          <a:xfrm>
            <a:off x="12268200" y="7710846"/>
            <a:ext cx="1080120" cy="246221"/>
          </a:xfrm>
          <a:prstGeom prst="rect">
            <a:avLst/>
          </a:prstGeom>
          <a:noFill/>
        </p:spPr>
        <p:txBody>
          <a:bodyPr wrap="square" lIns="0" tIns="0" rIns="0" bIns="0" rtlCol="0" anchor="b" anchorCtr="0">
            <a:spAutoFit/>
          </a:bodyPr>
          <a:lstStyle/>
          <a:p>
            <a:pPr algn="r"/>
            <a:r>
              <a:rPr lang="fr-CA" sz="1600" b="0" err="1">
                <a:solidFill>
                  <a:schemeClr val="accent1"/>
                </a:solidFill>
              </a:rPr>
              <a:t>ISPE.org</a:t>
            </a:r>
            <a:endParaRPr lang="en-CA" sz="1600" b="0">
              <a:solidFill>
                <a:schemeClr val="accent1"/>
              </a:solidFill>
            </a:endParaRPr>
          </a:p>
        </p:txBody>
      </p:sp>
      <p:cxnSp>
        <p:nvCxnSpPr>
          <p:cNvPr id="11" name="Straight Connector 10">
            <a:extLst>
              <a:ext uri="{FF2B5EF4-FFF2-40B4-BE49-F238E27FC236}">
                <a16:creationId xmlns:a16="http://schemas.microsoft.com/office/drawing/2014/main" id="{C6FD95F7-10EB-BB45-87BE-3930D3243913}"/>
              </a:ext>
            </a:extLst>
          </p:cNvPr>
          <p:cNvCxnSpPr>
            <a:cxnSpLocks/>
          </p:cNvCxnSpPr>
          <p:nvPr userDrawn="1"/>
        </p:nvCxnSpPr>
        <p:spPr>
          <a:xfrm>
            <a:off x="13539014" y="7710846"/>
            <a:ext cx="0" cy="213955"/>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11A20BF-5EE0-BED5-3226-3B24E5079780}"/>
              </a:ext>
            </a:extLst>
          </p:cNvPr>
          <p:cNvSpPr txBox="1"/>
          <p:nvPr userDrawn="1"/>
        </p:nvSpPr>
        <p:spPr>
          <a:xfrm rot="19380349">
            <a:off x="424164" y="32731"/>
            <a:ext cx="5020235" cy="1569660"/>
          </a:xfrm>
          <a:prstGeom prst="rect">
            <a:avLst/>
          </a:prstGeom>
          <a:noFill/>
        </p:spPr>
        <p:txBody>
          <a:bodyPr wrap="square" rtlCol="0">
            <a:spAutoFit/>
          </a:bodyPr>
          <a:lstStyle/>
          <a:p>
            <a:r>
              <a:rPr lang="en-US" sz="9600" dirty="0">
                <a:solidFill>
                  <a:schemeClr val="bg1">
                    <a:lumMod val="75000"/>
                  </a:schemeClr>
                </a:solidFill>
                <a:latin typeface="Calibri" panose="020F0502020204030204" pitchFamily="34" charset="0"/>
                <a:cs typeface="Calibri" panose="020F0502020204030204" pitchFamily="34" charset="0"/>
              </a:rPr>
              <a:t>Draft</a:t>
            </a:r>
          </a:p>
        </p:txBody>
      </p:sp>
    </p:spTree>
    <p:extLst>
      <p:ext uri="{BB962C8B-B14F-4D97-AF65-F5344CB8AC3E}">
        <p14:creationId xmlns:p14="http://schemas.microsoft.com/office/powerpoint/2010/main" val="364860888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hdr="0" ftr="0" dt="0"/>
  <p:txStyles>
    <p:titleStyle>
      <a:lvl1pPr algn="l" defTabSz="914364"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0" indent="0" algn="l" defTabSz="914364"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685772" indent="-228590" algn="l" defTabSz="914364" rtl="0" eaLnBrk="1" latinLnBrk="0" hangingPunct="1">
        <a:lnSpc>
          <a:spcPct val="90000"/>
        </a:lnSpc>
        <a:spcBef>
          <a:spcPts val="500"/>
        </a:spcBef>
        <a:buClr>
          <a:schemeClr val="accent2"/>
        </a:buClr>
        <a:buFont typeface="Wingdings" pitchFamily="2" charset="2"/>
        <a:buChar char="§"/>
        <a:defRPr sz="2400" kern="1200">
          <a:solidFill>
            <a:schemeClr val="tx2"/>
          </a:solidFill>
          <a:latin typeface="+mn-lt"/>
          <a:ea typeface="+mn-ea"/>
          <a:cs typeface="+mn-cs"/>
        </a:defRPr>
      </a:lvl2pPr>
      <a:lvl3pPr marL="1142954" indent="-228590" algn="l" defTabSz="914364"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136" indent="-228590" algn="l" defTabSz="914364" rtl="0" eaLnBrk="1" latinLnBrk="0" hangingPunct="1">
        <a:lnSpc>
          <a:spcPct val="90000"/>
        </a:lnSpc>
        <a:spcBef>
          <a:spcPts val="500"/>
        </a:spcBef>
        <a:buFont typeface="Courier New" panose="02070309020205020404" pitchFamily="49" charset="0"/>
        <a:buChar char="o"/>
        <a:defRPr sz="1800" kern="1200">
          <a:solidFill>
            <a:schemeClr val="tx2"/>
          </a:solidFill>
          <a:latin typeface="+mn-lt"/>
          <a:ea typeface="+mn-ea"/>
          <a:cs typeface="+mn-cs"/>
        </a:defRPr>
      </a:lvl4pPr>
      <a:lvl5pPr marL="2057317" indent="-228590" algn="l" defTabSz="914364"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499"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4"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4" rtl="0" eaLnBrk="1" latinLnBrk="0" hangingPunct="1">
        <a:defRPr sz="1800" kern="1200">
          <a:solidFill>
            <a:schemeClr val="tx1"/>
          </a:solidFill>
          <a:latin typeface="+mn-lt"/>
          <a:ea typeface="+mn-ea"/>
          <a:cs typeface="+mn-cs"/>
        </a:defRPr>
      </a:lvl1pPr>
      <a:lvl2pPr marL="457182" algn="l" defTabSz="914364" rtl="0" eaLnBrk="1" latinLnBrk="0" hangingPunct="1">
        <a:defRPr sz="1800" kern="1200">
          <a:solidFill>
            <a:schemeClr val="tx1"/>
          </a:solidFill>
          <a:latin typeface="+mn-lt"/>
          <a:ea typeface="+mn-ea"/>
          <a:cs typeface="+mn-cs"/>
        </a:defRPr>
      </a:lvl2pPr>
      <a:lvl3pPr marL="914364" algn="l" defTabSz="914364" rtl="0" eaLnBrk="1" latinLnBrk="0" hangingPunct="1">
        <a:defRPr sz="1800" kern="1200">
          <a:solidFill>
            <a:schemeClr val="tx1"/>
          </a:solidFill>
          <a:latin typeface="+mn-lt"/>
          <a:ea typeface="+mn-ea"/>
          <a:cs typeface="+mn-cs"/>
        </a:defRPr>
      </a:lvl3pPr>
      <a:lvl4pPr marL="1371545" algn="l" defTabSz="914364" rtl="0" eaLnBrk="1" latinLnBrk="0" hangingPunct="1">
        <a:defRPr sz="1800" kern="1200">
          <a:solidFill>
            <a:schemeClr val="tx1"/>
          </a:solidFill>
          <a:latin typeface="+mn-lt"/>
          <a:ea typeface="+mn-ea"/>
          <a:cs typeface="+mn-cs"/>
        </a:defRPr>
      </a:lvl4pPr>
      <a:lvl5pPr marL="1828727" algn="l" defTabSz="914364" rtl="0" eaLnBrk="1" latinLnBrk="0" hangingPunct="1">
        <a:defRPr sz="1800" kern="1200">
          <a:solidFill>
            <a:schemeClr val="tx1"/>
          </a:solidFill>
          <a:latin typeface="+mn-lt"/>
          <a:ea typeface="+mn-ea"/>
          <a:cs typeface="+mn-cs"/>
        </a:defRPr>
      </a:lvl5pPr>
      <a:lvl6pPr marL="2285909" algn="l" defTabSz="914364" rtl="0" eaLnBrk="1" latinLnBrk="0" hangingPunct="1">
        <a:defRPr sz="1800" kern="1200">
          <a:solidFill>
            <a:schemeClr val="tx1"/>
          </a:solidFill>
          <a:latin typeface="+mn-lt"/>
          <a:ea typeface="+mn-ea"/>
          <a:cs typeface="+mn-cs"/>
        </a:defRPr>
      </a:lvl6pPr>
      <a:lvl7pPr marL="2743091" algn="l" defTabSz="914364" rtl="0" eaLnBrk="1" latinLnBrk="0" hangingPunct="1">
        <a:defRPr sz="1800" kern="1200">
          <a:solidFill>
            <a:schemeClr val="tx1"/>
          </a:solidFill>
          <a:latin typeface="+mn-lt"/>
          <a:ea typeface="+mn-ea"/>
          <a:cs typeface="+mn-cs"/>
        </a:defRPr>
      </a:lvl7pPr>
      <a:lvl8pPr marL="3200272" algn="l" defTabSz="914364" rtl="0" eaLnBrk="1" latinLnBrk="0" hangingPunct="1">
        <a:defRPr sz="1800" kern="1200">
          <a:solidFill>
            <a:schemeClr val="tx1"/>
          </a:solidFill>
          <a:latin typeface="+mn-lt"/>
          <a:ea typeface="+mn-ea"/>
          <a:cs typeface="+mn-cs"/>
        </a:defRPr>
      </a:lvl8pPr>
      <a:lvl9pPr marL="3657454" algn="l" defTabSz="914364"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1A4D49-5AF5-174B-B967-493E7E3A6E72}"/>
              </a:ext>
            </a:extLst>
          </p:cNvPr>
          <p:cNvSpPr>
            <a:spLocks noGrp="1"/>
          </p:cNvSpPr>
          <p:nvPr>
            <p:ph type="title"/>
          </p:nvPr>
        </p:nvSpPr>
        <p:spPr>
          <a:xfrm>
            <a:off x="457200" y="438153"/>
            <a:ext cx="13716000" cy="1238250"/>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12797B29-B7FF-2F4B-9325-0F1688A0E0EC}"/>
              </a:ext>
            </a:extLst>
          </p:cNvPr>
          <p:cNvSpPr>
            <a:spLocks noGrp="1"/>
          </p:cNvSpPr>
          <p:nvPr>
            <p:ph type="body" idx="1"/>
          </p:nvPr>
        </p:nvSpPr>
        <p:spPr>
          <a:xfrm>
            <a:off x="457200" y="1676401"/>
            <a:ext cx="13716000" cy="57356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CF68B2F-01B6-1141-BE10-8A9430ABA6A9}"/>
              </a:ext>
            </a:extLst>
          </p:cNvPr>
          <p:cNvSpPr>
            <a:spLocks noGrp="1"/>
          </p:cNvSpPr>
          <p:nvPr>
            <p:ph type="sldNum" sz="quarter" idx="4"/>
          </p:nvPr>
        </p:nvSpPr>
        <p:spPr>
          <a:xfrm>
            <a:off x="13716003" y="7639052"/>
            <a:ext cx="457199" cy="438150"/>
          </a:xfrm>
          <a:prstGeom prst="rect">
            <a:avLst/>
          </a:prstGeom>
        </p:spPr>
        <p:txBody>
          <a:bodyPr vert="horz" lIns="91440" tIns="45720" rIns="91440" bIns="45720" rtlCol="0" anchor="ctr"/>
          <a:lstStyle>
            <a:lvl1pPr algn="r">
              <a:defRPr sz="1200">
                <a:solidFill>
                  <a:schemeClr val="accent1"/>
                </a:solidFill>
              </a:defRPr>
            </a:lvl1pPr>
          </a:lstStyle>
          <a:p>
            <a:fld id="{5026CFE3-AF7B-BA4E-8593-EB164E66E68B}" type="slidenum">
              <a:rPr lang="en-US" smtClean="0"/>
              <a:pPr/>
              <a:t>‹#›</a:t>
            </a:fld>
            <a:endParaRPr lang="en-US"/>
          </a:p>
        </p:txBody>
      </p:sp>
      <p:pic>
        <p:nvPicPr>
          <p:cNvPr id="8" name="Picture 7">
            <a:extLst>
              <a:ext uri="{FF2B5EF4-FFF2-40B4-BE49-F238E27FC236}">
                <a16:creationId xmlns:a16="http://schemas.microsoft.com/office/drawing/2014/main" id="{8DB42261-F8CF-204B-A846-65C46C03267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7200" y="7543800"/>
            <a:ext cx="1676400" cy="535516"/>
          </a:xfrm>
          <a:prstGeom prst="rect">
            <a:avLst/>
          </a:prstGeom>
        </p:spPr>
      </p:pic>
      <p:sp>
        <p:nvSpPr>
          <p:cNvPr id="9" name="TextBox 8">
            <a:extLst>
              <a:ext uri="{FF2B5EF4-FFF2-40B4-BE49-F238E27FC236}">
                <a16:creationId xmlns:a16="http://schemas.microsoft.com/office/drawing/2014/main" id="{E44DA5DF-384C-1044-87F9-EB0D8F9CDA47}"/>
              </a:ext>
            </a:extLst>
          </p:cNvPr>
          <p:cNvSpPr txBox="1"/>
          <p:nvPr userDrawn="1"/>
        </p:nvSpPr>
        <p:spPr>
          <a:xfrm>
            <a:off x="5257800" y="7785962"/>
            <a:ext cx="4114800" cy="171107"/>
          </a:xfrm>
          <a:prstGeom prst="rect">
            <a:avLst/>
          </a:prstGeom>
          <a:noFill/>
        </p:spPr>
        <p:txBody>
          <a:bodyPr wrap="square" lIns="0" tIns="0" rIns="0" bIns="0" rtlCol="0" anchor="b" anchorCtr="0">
            <a:noAutofit/>
          </a:bodyPr>
          <a:lstStyle/>
          <a:p>
            <a:r>
              <a:rPr lang="fr-CA" sz="1600" b="0" kern="1200" spc="100" baseline="0" err="1">
                <a:solidFill>
                  <a:schemeClr val="accent1"/>
                </a:solidFill>
              </a:rPr>
              <a:t>Connecting</a:t>
            </a:r>
            <a:r>
              <a:rPr lang="fr-CA" sz="1600" b="0" kern="1200" spc="100" baseline="0">
                <a:solidFill>
                  <a:schemeClr val="accent1"/>
                </a:solidFill>
              </a:rPr>
              <a:t> Pharmaceutical </a:t>
            </a:r>
            <a:r>
              <a:rPr lang="fr-CA" sz="1600" b="0" kern="1200" spc="100" baseline="0" err="1">
                <a:solidFill>
                  <a:schemeClr val="accent1"/>
                </a:solidFill>
              </a:rPr>
              <a:t>Knowledge</a:t>
            </a:r>
            <a:endParaRPr lang="en-CA" sz="1600" b="0" kern="1200" spc="100" baseline="0">
              <a:solidFill>
                <a:schemeClr val="accent1"/>
              </a:solidFill>
            </a:endParaRPr>
          </a:p>
        </p:txBody>
      </p:sp>
      <p:sp>
        <p:nvSpPr>
          <p:cNvPr id="10" name="TextBox 9">
            <a:extLst>
              <a:ext uri="{FF2B5EF4-FFF2-40B4-BE49-F238E27FC236}">
                <a16:creationId xmlns:a16="http://schemas.microsoft.com/office/drawing/2014/main" id="{096EA67E-B0FD-564B-B045-65BFB8CEF6B1}"/>
              </a:ext>
            </a:extLst>
          </p:cNvPr>
          <p:cNvSpPr txBox="1"/>
          <p:nvPr userDrawn="1"/>
        </p:nvSpPr>
        <p:spPr>
          <a:xfrm>
            <a:off x="12268200" y="7710848"/>
            <a:ext cx="1080120" cy="246221"/>
          </a:xfrm>
          <a:prstGeom prst="rect">
            <a:avLst/>
          </a:prstGeom>
          <a:noFill/>
        </p:spPr>
        <p:txBody>
          <a:bodyPr wrap="square" lIns="0" tIns="0" rIns="0" bIns="0" rtlCol="0" anchor="b" anchorCtr="0">
            <a:spAutoFit/>
          </a:bodyPr>
          <a:lstStyle/>
          <a:p>
            <a:pPr algn="r"/>
            <a:r>
              <a:rPr lang="fr-CA" sz="1600" b="0" err="1">
                <a:solidFill>
                  <a:schemeClr val="accent1"/>
                </a:solidFill>
              </a:rPr>
              <a:t>ISPE.org</a:t>
            </a:r>
            <a:endParaRPr lang="en-CA" sz="1600" b="0">
              <a:solidFill>
                <a:schemeClr val="accent1"/>
              </a:solidFill>
            </a:endParaRPr>
          </a:p>
        </p:txBody>
      </p:sp>
      <p:cxnSp>
        <p:nvCxnSpPr>
          <p:cNvPr id="11" name="Straight Connector 10">
            <a:extLst>
              <a:ext uri="{FF2B5EF4-FFF2-40B4-BE49-F238E27FC236}">
                <a16:creationId xmlns:a16="http://schemas.microsoft.com/office/drawing/2014/main" id="{C6FD95F7-10EB-BB45-87BE-3930D3243913}"/>
              </a:ext>
            </a:extLst>
          </p:cNvPr>
          <p:cNvCxnSpPr>
            <a:cxnSpLocks/>
          </p:cNvCxnSpPr>
          <p:nvPr userDrawn="1"/>
        </p:nvCxnSpPr>
        <p:spPr>
          <a:xfrm>
            <a:off x="13539014" y="7710846"/>
            <a:ext cx="0" cy="213955"/>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DC320A8-B788-6AFE-A431-BBA0E72B9D77}"/>
              </a:ext>
            </a:extLst>
          </p:cNvPr>
          <p:cNvSpPr txBox="1"/>
          <p:nvPr userDrawn="1"/>
        </p:nvSpPr>
        <p:spPr>
          <a:xfrm rot="18827374">
            <a:off x="358589" y="846515"/>
            <a:ext cx="2868706" cy="1569660"/>
          </a:xfrm>
          <a:prstGeom prst="rect">
            <a:avLst/>
          </a:prstGeom>
          <a:noFill/>
        </p:spPr>
        <p:txBody>
          <a:bodyPr wrap="square" rtlCol="0">
            <a:spAutoFit/>
          </a:bodyPr>
          <a:lstStyle/>
          <a:p>
            <a:r>
              <a:rPr lang="en-US" sz="9600" dirty="0">
                <a:solidFill>
                  <a:schemeClr val="bg1">
                    <a:lumMod val="75000"/>
                  </a:schemeClr>
                </a:solidFill>
              </a:rPr>
              <a:t>Draft</a:t>
            </a:r>
          </a:p>
        </p:txBody>
      </p:sp>
    </p:spTree>
    <p:extLst>
      <p:ext uri="{BB962C8B-B14F-4D97-AF65-F5344CB8AC3E}">
        <p14:creationId xmlns:p14="http://schemas.microsoft.com/office/powerpoint/2010/main" val="337053038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p:hf hdr="0" ftr="0" dt="0"/>
  <p:txStyles>
    <p:titleStyle>
      <a:lvl1pPr algn="l" defTabSz="914328"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0" indent="0" algn="l" defTabSz="914328"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685745" indent="-228581" algn="l" defTabSz="914328" rtl="0" eaLnBrk="1" latinLnBrk="0" hangingPunct="1">
        <a:lnSpc>
          <a:spcPct val="90000"/>
        </a:lnSpc>
        <a:spcBef>
          <a:spcPts val="500"/>
        </a:spcBef>
        <a:buClr>
          <a:schemeClr val="accent2"/>
        </a:buClr>
        <a:buFont typeface="Wingdings" pitchFamily="2" charset="2"/>
        <a:buChar char="§"/>
        <a:defRPr sz="2400" kern="1200">
          <a:solidFill>
            <a:schemeClr val="tx2"/>
          </a:solidFill>
          <a:latin typeface="+mn-lt"/>
          <a:ea typeface="+mn-ea"/>
          <a:cs typeface="+mn-cs"/>
        </a:defRPr>
      </a:lvl2pPr>
      <a:lvl3pPr marL="1142909" indent="-228581" algn="l" defTabSz="914328"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072" indent="-228581" algn="l" defTabSz="914328" rtl="0" eaLnBrk="1" latinLnBrk="0" hangingPunct="1">
        <a:lnSpc>
          <a:spcPct val="90000"/>
        </a:lnSpc>
        <a:spcBef>
          <a:spcPts val="500"/>
        </a:spcBef>
        <a:buFont typeface="Courier New" panose="02070309020205020404" pitchFamily="49" charset="0"/>
        <a:buChar char="o"/>
        <a:defRPr sz="1800" kern="1200">
          <a:solidFill>
            <a:schemeClr val="tx2"/>
          </a:solidFill>
          <a:latin typeface="+mn-lt"/>
          <a:ea typeface="+mn-ea"/>
          <a:cs typeface="+mn-cs"/>
        </a:defRPr>
      </a:lvl4pPr>
      <a:lvl5pPr marL="2057234" indent="-228581" algn="l" defTabSz="914328"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398" indent="-228581" algn="l" defTabSz="91432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62" indent="-228581" algn="l" defTabSz="91432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26" indent="-228581" algn="l" defTabSz="91432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88" indent="-228581" algn="l" defTabSz="91432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28" rtl="0" eaLnBrk="1" latinLnBrk="0" hangingPunct="1">
        <a:defRPr sz="1800" kern="1200">
          <a:solidFill>
            <a:schemeClr val="tx1"/>
          </a:solidFill>
          <a:latin typeface="+mn-lt"/>
          <a:ea typeface="+mn-ea"/>
          <a:cs typeface="+mn-cs"/>
        </a:defRPr>
      </a:lvl1pPr>
      <a:lvl2pPr marL="457164" algn="l" defTabSz="914328" rtl="0" eaLnBrk="1" latinLnBrk="0" hangingPunct="1">
        <a:defRPr sz="1800" kern="1200">
          <a:solidFill>
            <a:schemeClr val="tx1"/>
          </a:solidFill>
          <a:latin typeface="+mn-lt"/>
          <a:ea typeface="+mn-ea"/>
          <a:cs typeface="+mn-cs"/>
        </a:defRPr>
      </a:lvl2pPr>
      <a:lvl3pPr marL="914328" algn="l" defTabSz="914328" rtl="0" eaLnBrk="1" latinLnBrk="0" hangingPunct="1">
        <a:defRPr sz="1800" kern="1200">
          <a:solidFill>
            <a:schemeClr val="tx1"/>
          </a:solidFill>
          <a:latin typeface="+mn-lt"/>
          <a:ea typeface="+mn-ea"/>
          <a:cs typeface="+mn-cs"/>
        </a:defRPr>
      </a:lvl3pPr>
      <a:lvl4pPr marL="1371490" algn="l" defTabSz="914328" rtl="0" eaLnBrk="1" latinLnBrk="0" hangingPunct="1">
        <a:defRPr sz="1800" kern="1200">
          <a:solidFill>
            <a:schemeClr val="tx1"/>
          </a:solidFill>
          <a:latin typeface="+mn-lt"/>
          <a:ea typeface="+mn-ea"/>
          <a:cs typeface="+mn-cs"/>
        </a:defRPr>
      </a:lvl4pPr>
      <a:lvl5pPr marL="1828654" algn="l" defTabSz="914328" rtl="0" eaLnBrk="1" latinLnBrk="0" hangingPunct="1">
        <a:defRPr sz="1800" kern="1200">
          <a:solidFill>
            <a:schemeClr val="tx1"/>
          </a:solidFill>
          <a:latin typeface="+mn-lt"/>
          <a:ea typeface="+mn-ea"/>
          <a:cs typeface="+mn-cs"/>
        </a:defRPr>
      </a:lvl5pPr>
      <a:lvl6pPr marL="2285818" algn="l" defTabSz="914328" rtl="0" eaLnBrk="1" latinLnBrk="0" hangingPunct="1">
        <a:defRPr sz="1800" kern="1200">
          <a:solidFill>
            <a:schemeClr val="tx1"/>
          </a:solidFill>
          <a:latin typeface="+mn-lt"/>
          <a:ea typeface="+mn-ea"/>
          <a:cs typeface="+mn-cs"/>
        </a:defRPr>
      </a:lvl6pPr>
      <a:lvl7pPr marL="2742982" algn="l" defTabSz="914328" rtl="0" eaLnBrk="1" latinLnBrk="0" hangingPunct="1">
        <a:defRPr sz="1800" kern="1200">
          <a:solidFill>
            <a:schemeClr val="tx1"/>
          </a:solidFill>
          <a:latin typeface="+mn-lt"/>
          <a:ea typeface="+mn-ea"/>
          <a:cs typeface="+mn-cs"/>
        </a:defRPr>
      </a:lvl7pPr>
      <a:lvl8pPr marL="3200144" algn="l" defTabSz="914328" rtl="0" eaLnBrk="1" latinLnBrk="0" hangingPunct="1">
        <a:defRPr sz="1800" kern="1200">
          <a:solidFill>
            <a:schemeClr val="tx1"/>
          </a:solidFill>
          <a:latin typeface="+mn-lt"/>
          <a:ea typeface="+mn-ea"/>
          <a:cs typeface="+mn-cs"/>
        </a:defRPr>
      </a:lvl8pPr>
      <a:lvl9pPr marL="3657307" algn="l" defTabSz="914328"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1A4D49-5AF5-174B-B967-493E7E3A6E72}"/>
              </a:ext>
            </a:extLst>
          </p:cNvPr>
          <p:cNvSpPr>
            <a:spLocks noGrp="1"/>
          </p:cNvSpPr>
          <p:nvPr>
            <p:ph type="title"/>
          </p:nvPr>
        </p:nvSpPr>
        <p:spPr>
          <a:xfrm>
            <a:off x="457200" y="438153"/>
            <a:ext cx="13716000" cy="1238250"/>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12797B29-B7FF-2F4B-9325-0F1688A0E0EC}"/>
              </a:ext>
            </a:extLst>
          </p:cNvPr>
          <p:cNvSpPr>
            <a:spLocks noGrp="1"/>
          </p:cNvSpPr>
          <p:nvPr>
            <p:ph type="body" idx="1"/>
          </p:nvPr>
        </p:nvSpPr>
        <p:spPr>
          <a:xfrm>
            <a:off x="457200" y="1676401"/>
            <a:ext cx="13716000" cy="57356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CF68B2F-01B6-1141-BE10-8A9430ABA6A9}"/>
              </a:ext>
            </a:extLst>
          </p:cNvPr>
          <p:cNvSpPr>
            <a:spLocks noGrp="1"/>
          </p:cNvSpPr>
          <p:nvPr>
            <p:ph type="sldNum" sz="quarter" idx="4"/>
          </p:nvPr>
        </p:nvSpPr>
        <p:spPr>
          <a:xfrm>
            <a:off x="13716003" y="7639052"/>
            <a:ext cx="457199" cy="438150"/>
          </a:xfrm>
          <a:prstGeom prst="rect">
            <a:avLst/>
          </a:prstGeom>
        </p:spPr>
        <p:txBody>
          <a:bodyPr vert="horz" lIns="91440" tIns="45720" rIns="91440" bIns="45720" rtlCol="0" anchor="ctr"/>
          <a:lstStyle>
            <a:lvl1pPr algn="r">
              <a:defRPr sz="1200">
                <a:solidFill>
                  <a:schemeClr val="accent1"/>
                </a:solidFill>
              </a:defRPr>
            </a:lvl1pPr>
          </a:lstStyle>
          <a:p>
            <a:fld id="{5026CFE3-AF7B-BA4E-8593-EB164E66E68B}" type="slidenum">
              <a:rPr lang="en-US" smtClean="0"/>
              <a:pPr/>
              <a:t>‹#›</a:t>
            </a:fld>
            <a:endParaRPr lang="en-US"/>
          </a:p>
        </p:txBody>
      </p:sp>
      <p:pic>
        <p:nvPicPr>
          <p:cNvPr id="8" name="Picture 7">
            <a:extLst>
              <a:ext uri="{FF2B5EF4-FFF2-40B4-BE49-F238E27FC236}">
                <a16:creationId xmlns:a16="http://schemas.microsoft.com/office/drawing/2014/main" id="{8DB42261-F8CF-204B-A846-65C46C03267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57200" y="7543800"/>
            <a:ext cx="1676400" cy="535516"/>
          </a:xfrm>
          <a:prstGeom prst="rect">
            <a:avLst/>
          </a:prstGeom>
        </p:spPr>
      </p:pic>
      <p:sp>
        <p:nvSpPr>
          <p:cNvPr id="9" name="TextBox 8">
            <a:extLst>
              <a:ext uri="{FF2B5EF4-FFF2-40B4-BE49-F238E27FC236}">
                <a16:creationId xmlns:a16="http://schemas.microsoft.com/office/drawing/2014/main" id="{E44DA5DF-384C-1044-87F9-EB0D8F9CDA47}"/>
              </a:ext>
            </a:extLst>
          </p:cNvPr>
          <p:cNvSpPr txBox="1"/>
          <p:nvPr userDrawn="1"/>
        </p:nvSpPr>
        <p:spPr>
          <a:xfrm>
            <a:off x="5257800" y="7785962"/>
            <a:ext cx="4114800" cy="171107"/>
          </a:xfrm>
          <a:prstGeom prst="rect">
            <a:avLst/>
          </a:prstGeom>
          <a:noFill/>
        </p:spPr>
        <p:txBody>
          <a:bodyPr wrap="square" lIns="0" tIns="0" rIns="0" bIns="0" rtlCol="0" anchor="b" anchorCtr="0">
            <a:noAutofit/>
          </a:bodyPr>
          <a:lstStyle/>
          <a:p>
            <a:r>
              <a:rPr lang="fr-CA" sz="1600" b="0" kern="1200" spc="100" baseline="0" err="1">
                <a:solidFill>
                  <a:schemeClr val="accent1"/>
                </a:solidFill>
              </a:rPr>
              <a:t>Connecting</a:t>
            </a:r>
            <a:r>
              <a:rPr lang="fr-CA" sz="1600" b="0" kern="1200" spc="100" baseline="0">
                <a:solidFill>
                  <a:schemeClr val="accent1"/>
                </a:solidFill>
              </a:rPr>
              <a:t> Pharmaceutical </a:t>
            </a:r>
            <a:r>
              <a:rPr lang="fr-CA" sz="1600" b="0" kern="1200" spc="100" baseline="0" err="1">
                <a:solidFill>
                  <a:schemeClr val="accent1"/>
                </a:solidFill>
              </a:rPr>
              <a:t>Knowledge</a:t>
            </a:r>
            <a:endParaRPr lang="en-CA" sz="1600" b="0" kern="1200" spc="100" baseline="0">
              <a:solidFill>
                <a:schemeClr val="accent1"/>
              </a:solidFill>
            </a:endParaRPr>
          </a:p>
        </p:txBody>
      </p:sp>
      <p:sp>
        <p:nvSpPr>
          <p:cNvPr id="10" name="TextBox 9">
            <a:extLst>
              <a:ext uri="{FF2B5EF4-FFF2-40B4-BE49-F238E27FC236}">
                <a16:creationId xmlns:a16="http://schemas.microsoft.com/office/drawing/2014/main" id="{096EA67E-B0FD-564B-B045-65BFB8CEF6B1}"/>
              </a:ext>
            </a:extLst>
          </p:cNvPr>
          <p:cNvSpPr txBox="1"/>
          <p:nvPr userDrawn="1"/>
        </p:nvSpPr>
        <p:spPr>
          <a:xfrm>
            <a:off x="12268200" y="7710848"/>
            <a:ext cx="1080120" cy="246221"/>
          </a:xfrm>
          <a:prstGeom prst="rect">
            <a:avLst/>
          </a:prstGeom>
          <a:noFill/>
        </p:spPr>
        <p:txBody>
          <a:bodyPr wrap="square" lIns="0" tIns="0" rIns="0" bIns="0" rtlCol="0" anchor="b" anchorCtr="0">
            <a:spAutoFit/>
          </a:bodyPr>
          <a:lstStyle/>
          <a:p>
            <a:pPr algn="r"/>
            <a:r>
              <a:rPr lang="fr-CA" sz="1600" b="0" err="1">
                <a:solidFill>
                  <a:schemeClr val="accent1"/>
                </a:solidFill>
              </a:rPr>
              <a:t>ISPE.org</a:t>
            </a:r>
            <a:endParaRPr lang="en-CA" sz="1600" b="0">
              <a:solidFill>
                <a:schemeClr val="accent1"/>
              </a:solidFill>
            </a:endParaRPr>
          </a:p>
        </p:txBody>
      </p:sp>
      <p:cxnSp>
        <p:nvCxnSpPr>
          <p:cNvPr id="11" name="Straight Connector 10">
            <a:extLst>
              <a:ext uri="{FF2B5EF4-FFF2-40B4-BE49-F238E27FC236}">
                <a16:creationId xmlns:a16="http://schemas.microsoft.com/office/drawing/2014/main" id="{C6FD95F7-10EB-BB45-87BE-3930D3243913}"/>
              </a:ext>
            </a:extLst>
          </p:cNvPr>
          <p:cNvCxnSpPr>
            <a:cxnSpLocks/>
          </p:cNvCxnSpPr>
          <p:nvPr userDrawn="1"/>
        </p:nvCxnSpPr>
        <p:spPr>
          <a:xfrm>
            <a:off x="13539014" y="7710846"/>
            <a:ext cx="0" cy="213955"/>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939588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Lst>
  <p:hf hdr="0" ftr="0" dt="0"/>
  <p:txStyles>
    <p:titleStyle>
      <a:lvl1pPr algn="l" defTabSz="914328"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0" indent="0" algn="l" defTabSz="914328"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685745" indent="-228581" algn="l" defTabSz="914328" rtl="0" eaLnBrk="1" latinLnBrk="0" hangingPunct="1">
        <a:lnSpc>
          <a:spcPct val="90000"/>
        </a:lnSpc>
        <a:spcBef>
          <a:spcPts val="500"/>
        </a:spcBef>
        <a:buClr>
          <a:schemeClr val="accent2"/>
        </a:buClr>
        <a:buFont typeface="Wingdings" pitchFamily="2" charset="2"/>
        <a:buChar char="§"/>
        <a:defRPr sz="2400" kern="1200">
          <a:solidFill>
            <a:schemeClr val="tx2"/>
          </a:solidFill>
          <a:latin typeface="+mn-lt"/>
          <a:ea typeface="+mn-ea"/>
          <a:cs typeface="+mn-cs"/>
        </a:defRPr>
      </a:lvl2pPr>
      <a:lvl3pPr marL="1142909" indent="-228581" algn="l" defTabSz="914328"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072" indent="-228581" algn="l" defTabSz="914328" rtl="0" eaLnBrk="1" latinLnBrk="0" hangingPunct="1">
        <a:lnSpc>
          <a:spcPct val="90000"/>
        </a:lnSpc>
        <a:spcBef>
          <a:spcPts val="500"/>
        </a:spcBef>
        <a:buFont typeface="Courier New" panose="02070309020205020404" pitchFamily="49" charset="0"/>
        <a:buChar char="o"/>
        <a:defRPr sz="1800" kern="1200">
          <a:solidFill>
            <a:schemeClr val="tx2"/>
          </a:solidFill>
          <a:latin typeface="+mn-lt"/>
          <a:ea typeface="+mn-ea"/>
          <a:cs typeface="+mn-cs"/>
        </a:defRPr>
      </a:lvl4pPr>
      <a:lvl5pPr marL="2057234" indent="-228581" algn="l" defTabSz="914328"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398" indent="-228581" algn="l" defTabSz="91432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62" indent="-228581" algn="l" defTabSz="91432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26" indent="-228581" algn="l" defTabSz="91432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88" indent="-228581" algn="l" defTabSz="91432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28" rtl="0" eaLnBrk="1" latinLnBrk="0" hangingPunct="1">
        <a:defRPr sz="1800" kern="1200">
          <a:solidFill>
            <a:schemeClr val="tx1"/>
          </a:solidFill>
          <a:latin typeface="+mn-lt"/>
          <a:ea typeface="+mn-ea"/>
          <a:cs typeface="+mn-cs"/>
        </a:defRPr>
      </a:lvl1pPr>
      <a:lvl2pPr marL="457164" algn="l" defTabSz="914328" rtl="0" eaLnBrk="1" latinLnBrk="0" hangingPunct="1">
        <a:defRPr sz="1800" kern="1200">
          <a:solidFill>
            <a:schemeClr val="tx1"/>
          </a:solidFill>
          <a:latin typeface="+mn-lt"/>
          <a:ea typeface="+mn-ea"/>
          <a:cs typeface="+mn-cs"/>
        </a:defRPr>
      </a:lvl2pPr>
      <a:lvl3pPr marL="914328" algn="l" defTabSz="914328" rtl="0" eaLnBrk="1" latinLnBrk="0" hangingPunct="1">
        <a:defRPr sz="1800" kern="1200">
          <a:solidFill>
            <a:schemeClr val="tx1"/>
          </a:solidFill>
          <a:latin typeface="+mn-lt"/>
          <a:ea typeface="+mn-ea"/>
          <a:cs typeface="+mn-cs"/>
        </a:defRPr>
      </a:lvl3pPr>
      <a:lvl4pPr marL="1371490" algn="l" defTabSz="914328" rtl="0" eaLnBrk="1" latinLnBrk="0" hangingPunct="1">
        <a:defRPr sz="1800" kern="1200">
          <a:solidFill>
            <a:schemeClr val="tx1"/>
          </a:solidFill>
          <a:latin typeface="+mn-lt"/>
          <a:ea typeface="+mn-ea"/>
          <a:cs typeface="+mn-cs"/>
        </a:defRPr>
      </a:lvl4pPr>
      <a:lvl5pPr marL="1828654" algn="l" defTabSz="914328" rtl="0" eaLnBrk="1" latinLnBrk="0" hangingPunct="1">
        <a:defRPr sz="1800" kern="1200">
          <a:solidFill>
            <a:schemeClr val="tx1"/>
          </a:solidFill>
          <a:latin typeface="+mn-lt"/>
          <a:ea typeface="+mn-ea"/>
          <a:cs typeface="+mn-cs"/>
        </a:defRPr>
      </a:lvl5pPr>
      <a:lvl6pPr marL="2285818" algn="l" defTabSz="914328" rtl="0" eaLnBrk="1" latinLnBrk="0" hangingPunct="1">
        <a:defRPr sz="1800" kern="1200">
          <a:solidFill>
            <a:schemeClr val="tx1"/>
          </a:solidFill>
          <a:latin typeface="+mn-lt"/>
          <a:ea typeface="+mn-ea"/>
          <a:cs typeface="+mn-cs"/>
        </a:defRPr>
      </a:lvl6pPr>
      <a:lvl7pPr marL="2742982" algn="l" defTabSz="914328" rtl="0" eaLnBrk="1" latinLnBrk="0" hangingPunct="1">
        <a:defRPr sz="1800" kern="1200">
          <a:solidFill>
            <a:schemeClr val="tx1"/>
          </a:solidFill>
          <a:latin typeface="+mn-lt"/>
          <a:ea typeface="+mn-ea"/>
          <a:cs typeface="+mn-cs"/>
        </a:defRPr>
      </a:lvl7pPr>
      <a:lvl8pPr marL="3200144" algn="l" defTabSz="914328" rtl="0" eaLnBrk="1" latinLnBrk="0" hangingPunct="1">
        <a:defRPr sz="1800" kern="1200">
          <a:solidFill>
            <a:schemeClr val="tx1"/>
          </a:solidFill>
          <a:latin typeface="+mn-lt"/>
          <a:ea typeface="+mn-ea"/>
          <a:cs typeface="+mn-cs"/>
        </a:defRPr>
      </a:lvl8pPr>
      <a:lvl9pPr marL="3657307" algn="l" defTabSz="91432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jpg"/><Relationship Id="rId1" Type="http://schemas.openxmlformats.org/officeDocument/2006/relationships/slideLayout" Target="../slideLayouts/slideLayout11.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20.png"/><Relationship Id="rId7" Type="http://schemas.openxmlformats.org/officeDocument/2006/relationships/image" Target="../media/image7.jpg"/><Relationship Id="rId2" Type="http://schemas.openxmlformats.org/officeDocument/2006/relationships/image" Target="../media/image19.jpeg"/><Relationship Id="rId1" Type="http://schemas.openxmlformats.org/officeDocument/2006/relationships/slideLayout" Target="../slideLayouts/slideLayout29.xml"/><Relationship Id="rId6" Type="http://schemas.openxmlformats.org/officeDocument/2006/relationships/image" Target="../media/image9.png"/><Relationship Id="rId11" Type="http://schemas.openxmlformats.org/officeDocument/2006/relationships/hyperlink" Target="mailto:constantine.antoniou@se.com" TargetMode="External"/><Relationship Id="rId5" Type="http://schemas.openxmlformats.org/officeDocument/2006/relationships/hyperlink" Target="mailto:Kurt.Gokbudak@se.com" TargetMode="External"/><Relationship Id="rId10" Type="http://schemas.openxmlformats.org/officeDocument/2006/relationships/hyperlink" Target="mailto:Jana.Gerber@se.com" TargetMode="External"/><Relationship Id="rId4" Type="http://schemas.openxmlformats.org/officeDocument/2006/relationships/hyperlink" Target="https://www.ispe.org/webinars" TargetMode="External"/><Relationship Id="rId9"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720CE4B-A6BF-4DD9-8ADE-4190444B2D22}"/>
              </a:ext>
            </a:extLst>
          </p:cNvPr>
          <p:cNvSpPr txBox="1"/>
          <p:nvPr/>
        </p:nvSpPr>
        <p:spPr>
          <a:xfrm>
            <a:off x="739112" y="4621016"/>
            <a:ext cx="10515600" cy="830997"/>
          </a:xfrm>
          <a:prstGeom prst="rect">
            <a:avLst/>
          </a:prstGeom>
          <a:noFill/>
        </p:spPr>
        <p:txBody>
          <a:bodyPr wrap="square" rtlCol="0">
            <a:spAutoFit/>
          </a:bodyPr>
          <a:lstStyle/>
          <a:p>
            <a:pPr marL="0" marR="0" lvl="0" indent="0" algn="l" defTabSz="146304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a:ea typeface="+mn-ea"/>
                <a:cs typeface="+mn-cs"/>
              </a:rPr>
              <a:t>11 </a:t>
            </a:r>
            <a:r>
              <a:rPr lang="en-US" sz="2400" dirty="0">
                <a:solidFill>
                  <a:prstClr val="white"/>
                </a:solidFill>
                <a:latin typeface="Arial"/>
              </a:rPr>
              <a:t>October 2023</a:t>
            </a:r>
          </a:p>
          <a:p>
            <a:pPr marL="0" marR="0" lvl="0" indent="0" algn="l" defTabSz="146304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a:ea typeface="+mn-ea"/>
                <a:cs typeface="+mn-cs"/>
              </a:rPr>
              <a:t>10h00 – 11h00 ET</a:t>
            </a:r>
          </a:p>
        </p:txBody>
      </p:sp>
      <p:grpSp>
        <p:nvGrpSpPr>
          <p:cNvPr id="16" name="Group 15">
            <a:extLst>
              <a:ext uri="{FF2B5EF4-FFF2-40B4-BE49-F238E27FC236}">
                <a16:creationId xmlns:a16="http://schemas.microsoft.com/office/drawing/2014/main" id="{45ACD8F2-1353-4E09-9D8C-C283ACF30AD4}"/>
              </a:ext>
            </a:extLst>
          </p:cNvPr>
          <p:cNvGrpSpPr/>
          <p:nvPr/>
        </p:nvGrpSpPr>
        <p:grpSpPr>
          <a:xfrm>
            <a:off x="9729091" y="5289170"/>
            <a:ext cx="2141175" cy="2812197"/>
            <a:chOff x="914399" y="5181600"/>
            <a:chExt cx="2141175" cy="2812197"/>
          </a:xfrm>
        </p:grpSpPr>
        <p:sp>
          <p:nvSpPr>
            <p:cNvPr id="12" name="Oval 11" descr="User">
              <a:extLst>
                <a:ext uri="{FF2B5EF4-FFF2-40B4-BE49-F238E27FC236}">
                  <a16:creationId xmlns:a16="http://schemas.microsoft.com/office/drawing/2014/main" id="{92B2742A-E6F5-4DF3-A647-5E2469E15B7A}"/>
                </a:ext>
              </a:extLst>
            </p:cNvPr>
            <p:cNvSpPr/>
            <p:nvPr/>
          </p:nvSpPr>
          <p:spPr>
            <a:xfrm>
              <a:off x="914400" y="5181600"/>
              <a:ext cx="1828800" cy="1828800"/>
            </a:xfrm>
            <a:prstGeom prst="ellipse">
              <a:avLst/>
            </a:prstGeom>
            <a:blipFill>
              <a:blip r:embed="rId3"/>
              <a:stretch>
                <a:fillRect/>
              </a:stretch>
            </a:blip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63040"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Arial"/>
                <a:ea typeface="+mn-ea"/>
                <a:cs typeface="+mn-cs"/>
              </a:endParaRPr>
            </a:p>
          </p:txBody>
        </p:sp>
        <p:sp>
          <p:nvSpPr>
            <p:cNvPr id="13" name="TextBox 12">
              <a:extLst>
                <a:ext uri="{FF2B5EF4-FFF2-40B4-BE49-F238E27FC236}">
                  <a16:creationId xmlns:a16="http://schemas.microsoft.com/office/drawing/2014/main" id="{FF8BB156-EF91-4C65-9CE4-B860E9692ADC}"/>
                </a:ext>
              </a:extLst>
            </p:cNvPr>
            <p:cNvSpPr txBox="1"/>
            <p:nvPr/>
          </p:nvSpPr>
          <p:spPr>
            <a:xfrm>
              <a:off x="914399" y="7162800"/>
              <a:ext cx="2141175" cy="830997"/>
            </a:xfrm>
            <a:prstGeom prst="rect">
              <a:avLst/>
            </a:prstGeom>
            <a:noFill/>
          </p:spPr>
          <p:txBody>
            <a:bodyPr wrap="square" rtlCol="0">
              <a:spAutoFit/>
            </a:bodyPr>
            <a:lstStyle/>
            <a:p>
              <a:pPr algn="ctr">
                <a:defRPr/>
              </a:pPr>
              <a:r>
                <a:rPr kumimoji="0" lang="en-US" sz="1600" b="1" i="0" u="none" strike="noStrike" kern="1200" cap="none" spc="0" normalizeH="0" baseline="0" noProof="0" dirty="0">
                  <a:ln>
                    <a:noFill/>
                  </a:ln>
                  <a:solidFill>
                    <a:prstClr val="white"/>
                  </a:solidFill>
                  <a:effectLst/>
                  <a:uLnTx/>
                  <a:uFillTx/>
                  <a:latin typeface="Arial"/>
                  <a:ea typeface="+mn-ea"/>
                  <a:cs typeface="+mn-cs"/>
                </a:rPr>
                <a:t>Jana Gerber </a:t>
              </a:r>
              <a:r>
                <a:rPr lang="en-US" sz="1600" b="1" dirty="0">
                  <a:solidFill>
                    <a:prstClr val="white"/>
                  </a:solidFill>
                  <a:latin typeface="Arial"/>
                </a:rPr>
                <a:t>President of NAM Microgrids</a:t>
              </a:r>
              <a:endParaRPr kumimoji="0" lang="en-US" sz="1600" b="1" i="0" u="none" strike="noStrike" kern="1200" cap="none" spc="0" normalizeH="0" baseline="0" noProof="0" dirty="0">
                <a:ln>
                  <a:noFill/>
                </a:ln>
                <a:solidFill>
                  <a:prstClr val="white"/>
                </a:solidFill>
                <a:effectLst/>
                <a:uLnTx/>
                <a:uFillTx/>
                <a:latin typeface="Arial"/>
                <a:ea typeface="+mn-ea"/>
                <a:cs typeface="+mn-cs"/>
              </a:endParaRPr>
            </a:p>
          </p:txBody>
        </p:sp>
      </p:grpSp>
      <p:pic>
        <p:nvPicPr>
          <p:cNvPr id="6" name="Picture 5" descr="A picture containing drawing&#10;&#10;Description automatically generated">
            <a:extLst>
              <a:ext uri="{FF2B5EF4-FFF2-40B4-BE49-F238E27FC236}">
                <a16:creationId xmlns:a16="http://schemas.microsoft.com/office/drawing/2014/main" id="{454EBD83-EBB7-489C-920E-31502DF056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600" y="514335"/>
            <a:ext cx="1874267" cy="602889"/>
          </a:xfrm>
          <a:prstGeom prst="rect">
            <a:avLst/>
          </a:prstGeom>
        </p:spPr>
      </p:pic>
      <p:sp>
        <p:nvSpPr>
          <p:cNvPr id="14" name="TextBox 13">
            <a:extLst>
              <a:ext uri="{FF2B5EF4-FFF2-40B4-BE49-F238E27FC236}">
                <a16:creationId xmlns:a16="http://schemas.microsoft.com/office/drawing/2014/main" id="{2C2CA24D-2176-43EC-9B9C-C5F61168F8E9}"/>
              </a:ext>
            </a:extLst>
          </p:cNvPr>
          <p:cNvSpPr txBox="1"/>
          <p:nvPr/>
        </p:nvSpPr>
        <p:spPr>
          <a:xfrm>
            <a:off x="736600" y="1447800"/>
            <a:ext cx="12979400" cy="1015663"/>
          </a:xfrm>
          <a:prstGeom prst="rect">
            <a:avLst/>
          </a:prstGeom>
          <a:noFill/>
        </p:spPr>
        <p:txBody>
          <a:bodyPr wrap="square" rtlCol="0">
            <a:spAutoFit/>
          </a:bodyPr>
          <a:lstStyle/>
          <a:p>
            <a:r>
              <a:rPr lang="en-GB" sz="2000" b="1">
                <a:solidFill>
                  <a:schemeClr val="accent2"/>
                </a:solidFill>
                <a:latin typeface="+mj-lt"/>
                <a:ea typeface="+mj-ea"/>
                <a:cs typeface="+mj-cs"/>
              </a:rPr>
              <a:t> </a:t>
            </a:r>
            <a:br>
              <a:rPr lang="en-GB" sz="3200"/>
            </a:br>
            <a:r>
              <a:rPr lang="en-GB" sz="4000" b="1">
                <a:solidFill>
                  <a:schemeClr val="bg1"/>
                </a:solidFill>
                <a:latin typeface="+mj-lt"/>
                <a:ea typeface="+mj-ea"/>
                <a:cs typeface="+mj-cs"/>
              </a:rPr>
              <a:t>ISPE Pharma Best Practices Webinar Series</a:t>
            </a:r>
            <a:endParaRPr lang="en-US" sz="4000" b="1">
              <a:solidFill>
                <a:schemeClr val="bg1"/>
              </a:solidFill>
              <a:latin typeface="+mj-lt"/>
              <a:ea typeface="+mj-ea"/>
              <a:cs typeface="+mj-cs"/>
            </a:endParaRPr>
          </a:p>
        </p:txBody>
      </p:sp>
      <p:cxnSp>
        <p:nvCxnSpPr>
          <p:cNvPr id="21" name="Straight Connector 20">
            <a:extLst>
              <a:ext uri="{FF2B5EF4-FFF2-40B4-BE49-F238E27FC236}">
                <a16:creationId xmlns:a16="http://schemas.microsoft.com/office/drawing/2014/main" id="{B9254A68-778D-4344-9B9A-174798115CE2}"/>
              </a:ext>
            </a:extLst>
          </p:cNvPr>
          <p:cNvCxnSpPr>
            <a:cxnSpLocks/>
          </p:cNvCxnSpPr>
          <p:nvPr/>
        </p:nvCxnSpPr>
        <p:spPr>
          <a:xfrm>
            <a:off x="709804" y="2514600"/>
            <a:ext cx="10668001"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03372A03-CCE6-463C-89A2-00076F962723}"/>
              </a:ext>
            </a:extLst>
          </p:cNvPr>
          <p:cNvSpPr txBox="1"/>
          <p:nvPr/>
        </p:nvSpPr>
        <p:spPr>
          <a:xfrm>
            <a:off x="736600" y="2667000"/>
            <a:ext cx="11588699" cy="1200329"/>
          </a:xfrm>
          <a:prstGeom prst="rect">
            <a:avLst/>
          </a:prstGeom>
          <a:noFill/>
        </p:spPr>
        <p:txBody>
          <a:bodyPr wrap="square" rtlCol="0">
            <a:spAutoFit/>
          </a:bodyPr>
          <a:lstStyle/>
          <a:p>
            <a:r>
              <a:rPr lang="en-US" sz="3600" dirty="0">
                <a:solidFill>
                  <a:schemeClr val="bg1"/>
                </a:solidFill>
                <a:latin typeface="+mj-lt"/>
                <a:ea typeface="+mj-ea"/>
                <a:cs typeface="+mj-cs"/>
              </a:rPr>
              <a:t>Next-Generation Life Sciences Facilities: Cybersecurity Strategy for Digital Economy Embracing Sustainability</a:t>
            </a:r>
          </a:p>
        </p:txBody>
      </p:sp>
      <p:sp>
        <p:nvSpPr>
          <p:cNvPr id="23" name="Rectangle 22">
            <a:extLst>
              <a:ext uri="{FF2B5EF4-FFF2-40B4-BE49-F238E27FC236}">
                <a16:creationId xmlns:a16="http://schemas.microsoft.com/office/drawing/2014/main" id="{17EF53DF-76DF-4AD7-A1FC-CBAD79BA18E3}"/>
              </a:ext>
            </a:extLst>
          </p:cNvPr>
          <p:cNvSpPr/>
          <p:nvPr/>
        </p:nvSpPr>
        <p:spPr>
          <a:xfrm>
            <a:off x="736600" y="5596971"/>
            <a:ext cx="3088826" cy="400110"/>
          </a:xfrm>
          <a:prstGeom prst="rect">
            <a:avLst/>
          </a:prstGeom>
        </p:spPr>
        <p:txBody>
          <a:bodyPr wrap="square">
            <a:spAutoFit/>
          </a:bodyPr>
          <a:lstStyle/>
          <a:p>
            <a:r>
              <a:rPr lang="en-US" sz="2000" b="1">
                <a:solidFill>
                  <a:schemeClr val="bg1"/>
                </a:solidFill>
              </a:rPr>
              <a:t>Webinar Sponsored by: </a:t>
            </a:r>
          </a:p>
        </p:txBody>
      </p:sp>
      <p:pic>
        <p:nvPicPr>
          <p:cNvPr id="2" name="Picture 1">
            <a:extLst>
              <a:ext uri="{FF2B5EF4-FFF2-40B4-BE49-F238E27FC236}">
                <a16:creationId xmlns:a16="http://schemas.microsoft.com/office/drawing/2014/main" id="{49455E1B-0DF5-CB40-C7A5-1AA30478B445}"/>
              </a:ext>
            </a:extLst>
          </p:cNvPr>
          <p:cNvPicPr>
            <a:picLocks noChangeAspect="1"/>
          </p:cNvPicPr>
          <p:nvPr/>
        </p:nvPicPr>
        <p:blipFill>
          <a:blip r:embed="rId5"/>
          <a:stretch>
            <a:fillRect/>
          </a:stretch>
        </p:blipFill>
        <p:spPr>
          <a:xfrm>
            <a:off x="736600" y="6457233"/>
            <a:ext cx="3175000" cy="939800"/>
          </a:xfrm>
          <a:prstGeom prst="rect">
            <a:avLst/>
          </a:prstGeom>
        </p:spPr>
      </p:pic>
      <p:grpSp>
        <p:nvGrpSpPr>
          <p:cNvPr id="4" name="Group 3">
            <a:extLst>
              <a:ext uri="{FF2B5EF4-FFF2-40B4-BE49-F238E27FC236}">
                <a16:creationId xmlns:a16="http://schemas.microsoft.com/office/drawing/2014/main" id="{43C2B687-37BE-7A34-C0CA-391E47A43B3B}"/>
              </a:ext>
            </a:extLst>
          </p:cNvPr>
          <p:cNvGrpSpPr/>
          <p:nvPr/>
        </p:nvGrpSpPr>
        <p:grpSpPr>
          <a:xfrm>
            <a:off x="6952642" y="5289170"/>
            <a:ext cx="2776449" cy="2812197"/>
            <a:chOff x="611493" y="5181600"/>
            <a:chExt cx="2776448" cy="2812197"/>
          </a:xfrm>
        </p:grpSpPr>
        <p:sp>
          <p:nvSpPr>
            <p:cNvPr id="5" name="Oval 4" descr="User">
              <a:extLst>
                <a:ext uri="{FF2B5EF4-FFF2-40B4-BE49-F238E27FC236}">
                  <a16:creationId xmlns:a16="http://schemas.microsoft.com/office/drawing/2014/main" id="{01BD970A-F8AD-7B85-8B07-73763D808E47}"/>
                </a:ext>
              </a:extLst>
            </p:cNvPr>
            <p:cNvSpPr/>
            <p:nvPr/>
          </p:nvSpPr>
          <p:spPr>
            <a:xfrm>
              <a:off x="914400" y="5181600"/>
              <a:ext cx="1828800" cy="1828800"/>
            </a:xfrm>
            <a:prstGeom prst="ellipse">
              <a:avLst/>
            </a:prstGeom>
            <a:blipFill>
              <a:blip r:embed="rId6"/>
              <a:stretch>
                <a:fillRect/>
              </a:stretch>
            </a:blip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63040"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Arial"/>
                <a:ea typeface="+mn-ea"/>
                <a:cs typeface="+mn-cs"/>
              </a:endParaRPr>
            </a:p>
          </p:txBody>
        </p:sp>
        <p:sp>
          <p:nvSpPr>
            <p:cNvPr id="7" name="TextBox 6">
              <a:extLst>
                <a:ext uri="{FF2B5EF4-FFF2-40B4-BE49-F238E27FC236}">
                  <a16:creationId xmlns:a16="http://schemas.microsoft.com/office/drawing/2014/main" id="{E298E8EC-4CE8-8D09-8BC4-E67C6703CEEB}"/>
                </a:ext>
              </a:extLst>
            </p:cNvPr>
            <p:cNvSpPr txBox="1"/>
            <p:nvPr/>
          </p:nvSpPr>
          <p:spPr>
            <a:xfrm>
              <a:off x="611493" y="7162800"/>
              <a:ext cx="2776448" cy="830997"/>
            </a:xfrm>
            <a:prstGeom prst="rect">
              <a:avLst/>
            </a:prstGeom>
            <a:noFill/>
          </p:spPr>
          <p:txBody>
            <a:bodyPr wrap="square" rtlCol="0">
              <a:spAutoFit/>
            </a:bodyPr>
            <a:lstStyle/>
            <a:p>
              <a:pPr algn="ctr">
                <a:defRPr/>
              </a:pPr>
              <a:r>
                <a:rPr kumimoji="0" lang="en-US" sz="1600" b="1" i="0" u="none" strike="noStrike" kern="1200" cap="none" spc="0" normalizeH="0" baseline="0" noProof="0" dirty="0">
                  <a:ln>
                    <a:noFill/>
                  </a:ln>
                  <a:solidFill>
                    <a:prstClr val="white"/>
                  </a:solidFill>
                  <a:effectLst/>
                  <a:uLnTx/>
                  <a:uFillTx/>
                  <a:latin typeface="Arial"/>
                  <a:ea typeface="+mn-ea"/>
                  <a:cs typeface="+mn-cs"/>
                </a:rPr>
                <a:t>Kurt </a:t>
              </a:r>
              <a:r>
                <a:rPr kumimoji="0" lang="en-US" sz="1600" b="1" i="0" u="none" strike="noStrike" kern="1200" cap="none" spc="0" normalizeH="0" baseline="0" noProof="0" dirty="0" err="1">
                  <a:ln>
                    <a:noFill/>
                  </a:ln>
                  <a:solidFill>
                    <a:prstClr val="white"/>
                  </a:solidFill>
                  <a:effectLst/>
                  <a:uLnTx/>
                  <a:uFillTx/>
                  <a:latin typeface="Arial"/>
                  <a:ea typeface="+mn-ea"/>
                  <a:cs typeface="+mn-cs"/>
                </a:rPr>
                <a:t>Gokbudak</a:t>
              </a:r>
              <a:r>
                <a:rPr kumimoji="0" lang="en-US" sz="1600" b="1" i="0" u="none" strike="noStrike" kern="1200" cap="none" spc="0" normalizeH="0" baseline="0" noProof="0" dirty="0">
                  <a:ln>
                    <a:noFill/>
                  </a:ln>
                  <a:solidFill>
                    <a:prstClr val="white"/>
                  </a:solidFill>
                  <a:effectLst/>
                  <a:uLnTx/>
                  <a:uFillTx/>
                  <a:latin typeface="Arial"/>
                  <a:ea typeface="+mn-ea"/>
                  <a:cs typeface="+mn-cs"/>
                </a:rPr>
                <a:t> </a:t>
              </a:r>
            </a:p>
            <a:p>
              <a:pPr algn="ctr">
                <a:defRPr/>
              </a:pPr>
              <a:r>
                <a:rPr lang="en-US" sz="1600" b="1" dirty="0">
                  <a:solidFill>
                    <a:prstClr val="white"/>
                  </a:solidFill>
                  <a:latin typeface="Arial"/>
                </a:rPr>
                <a:t>Industrial Solution Architect</a:t>
              </a:r>
              <a:endParaRPr kumimoji="0" lang="en-US" sz="1600" b="1" i="0" u="none" strike="noStrike" kern="1200" cap="none" spc="0" normalizeH="0" baseline="0" noProof="0" dirty="0">
                <a:ln>
                  <a:noFill/>
                </a:ln>
                <a:solidFill>
                  <a:prstClr val="white"/>
                </a:solidFill>
                <a:effectLst/>
                <a:uLnTx/>
                <a:uFillTx/>
                <a:latin typeface="Arial"/>
                <a:ea typeface="+mn-ea"/>
                <a:cs typeface="+mn-cs"/>
              </a:endParaRPr>
            </a:p>
          </p:txBody>
        </p:sp>
      </p:grpSp>
      <p:grpSp>
        <p:nvGrpSpPr>
          <p:cNvPr id="8" name="Group 7">
            <a:extLst>
              <a:ext uri="{FF2B5EF4-FFF2-40B4-BE49-F238E27FC236}">
                <a16:creationId xmlns:a16="http://schemas.microsoft.com/office/drawing/2014/main" id="{2EA72C18-55A7-5182-9381-36EAC82F312A}"/>
              </a:ext>
            </a:extLst>
          </p:cNvPr>
          <p:cNvGrpSpPr/>
          <p:nvPr/>
        </p:nvGrpSpPr>
        <p:grpSpPr>
          <a:xfrm>
            <a:off x="11870266" y="5289170"/>
            <a:ext cx="2617710" cy="2812197"/>
            <a:chOff x="740771" y="5181600"/>
            <a:chExt cx="2617710" cy="2812197"/>
          </a:xfrm>
        </p:grpSpPr>
        <p:sp>
          <p:nvSpPr>
            <p:cNvPr id="9" name="Oval 8" descr="User">
              <a:extLst>
                <a:ext uri="{FF2B5EF4-FFF2-40B4-BE49-F238E27FC236}">
                  <a16:creationId xmlns:a16="http://schemas.microsoft.com/office/drawing/2014/main" id="{2A23EF94-DF6D-F7AF-822C-95AB40E3AC9D}"/>
                </a:ext>
              </a:extLst>
            </p:cNvPr>
            <p:cNvSpPr/>
            <p:nvPr/>
          </p:nvSpPr>
          <p:spPr>
            <a:xfrm>
              <a:off x="914400" y="5181600"/>
              <a:ext cx="1828800" cy="1828800"/>
            </a:xfrm>
            <a:prstGeom prst="ellipse">
              <a:avLst/>
            </a:prstGeom>
            <a:blipFill>
              <a:blip r:embed="rId7"/>
              <a:stretch>
                <a:fillRect/>
              </a:stretch>
            </a:blip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63040"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Box 9">
              <a:extLst>
                <a:ext uri="{FF2B5EF4-FFF2-40B4-BE49-F238E27FC236}">
                  <a16:creationId xmlns:a16="http://schemas.microsoft.com/office/drawing/2014/main" id="{61BDCC2D-EAD1-F3E0-382B-29037F2B97D9}"/>
                </a:ext>
              </a:extLst>
            </p:cNvPr>
            <p:cNvSpPr txBox="1"/>
            <p:nvPr/>
          </p:nvSpPr>
          <p:spPr>
            <a:xfrm>
              <a:off x="740771" y="7162800"/>
              <a:ext cx="2617710" cy="830997"/>
            </a:xfrm>
            <a:prstGeom prst="rect">
              <a:avLst/>
            </a:prstGeom>
            <a:noFill/>
          </p:spPr>
          <p:txBody>
            <a:bodyPr wrap="square" rtlCol="0">
              <a:spAutoFit/>
            </a:bodyPr>
            <a:lstStyle/>
            <a:p>
              <a:pPr marL="0" marR="0" lvl="0" indent="0" algn="ctr" defTabSz="146304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mn-cs"/>
                </a:rPr>
                <a:t>Constantine Antoniou </a:t>
              </a:r>
            </a:p>
            <a:p>
              <a:pPr marL="0" marR="0" lvl="0" indent="0" algn="ctr" defTabSz="1463040" rtl="0" eaLnBrk="1" fontAlgn="auto" latinLnBrk="0" hangingPunct="1">
                <a:lnSpc>
                  <a:spcPct val="100000"/>
                </a:lnSpc>
                <a:spcBef>
                  <a:spcPts val="0"/>
                </a:spcBef>
                <a:spcAft>
                  <a:spcPts val="0"/>
                </a:spcAft>
                <a:buClrTx/>
                <a:buSzTx/>
                <a:buFontTx/>
                <a:buNone/>
                <a:tabLst/>
                <a:defRPr/>
              </a:pPr>
              <a:r>
                <a:rPr lang="en-US" sz="1600" b="1" dirty="0">
                  <a:solidFill>
                    <a:prstClr val="white"/>
                  </a:solidFill>
                  <a:latin typeface="Arial"/>
                </a:rPr>
                <a:t>Cybersecurity Business Consultant</a:t>
              </a:r>
              <a:endParaRPr kumimoji="0" lang="en-US" sz="1600" b="1" i="0" u="none" strike="noStrike" kern="1200" cap="none" spc="0" normalizeH="0" baseline="0" noProof="0" dirty="0">
                <a:ln>
                  <a:noFill/>
                </a:ln>
                <a:solidFill>
                  <a:prstClr val="white"/>
                </a:solidFill>
                <a:effectLst/>
                <a:uLnTx/>
                <a:uFillTx/>
                <a:latin typeface="Arial"/>
                <a:ea typeface="+mn-ea"/>
                <a:cs typeface="+mn-cs"/>
              </a:endParaRPr>
            </a:p>
          </p:txBody>
        </p:sp>
      </p:grpSp>
    </p:spTree>
    <p:extLst>
      <p:ext uri="{BB962C8B-B14F-4D97-AF65-F5344CB8AC3E}">
        <p14:creationId xmlns:p14="http://schemas.microsoft.com/office/powerpoint/2010/main" val="2407116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FF7F0-EA1B-4819-9C8A-FA91B6BB161C}"/>
              </a:ext>
            </a:extLst>
          </p:cNvPr>
          <p:cNvSpPr>
            <a:spLocks noGrp="1"/>
          </p:cNvSpPr>
          <p:nvPr>
            <p:ph type="title"/>
          </p:nvPr>
        </p:nvSpPr>
        <p:spPr>
          <a:xfrm>
            <a:off x="457200" y="438151"/>
            <a:ext cx="13716000" cy="1238250"/>
          </a:xfrm>
        </p:spPr>
        <p:txBody>
          <a:bodyPr anchor="t">
            <a:normAutofit/>
          </a:bodyPr>
          <a:lstStyle/>
          <a:p>
            <a:r>
              <a:rPr lang="en-US"/>
              <a:t>Getting Connected</a:t>
            </a:r>
          </a:p>
        </p:txBody>
      </p:sp>
      <p:graphicFrame>
        <p:nvGraphicFramePr>
          <p:cNvPr id="5" name="Content Placeholder 2">
            <a:extLst>
              <a:ext uri="{FF2B5EF4-FFF2-40B4-BE49-F238E27FC236}">
                <a16:creationId xmlns:a16="http://schemas.microsoft.com/office/drawing/2014/main" id="{2860FF29-42AC-4CC5-A7F5-135B1E1BC736}"/>
              </a:ext>
            </a:extLst>
          </p:cNvPr>
          <p:cNvGraphicFramePr>
            <a:graphicFrameLocks noGrp="1"/>
          </p:cNvGraphicFramePr>
          <p:nvPr>
            <p:ph idx="1"/>
          </p:nvPr>
        </p:nvGraphicFramePr>
        <p:xfrm>
          <a:off x="457200" y="1676401"/>
          <a:ext cx="13716000" cy="5735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9966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46FA9-79D5-484C-A2C1-CE2E413FBBA9}"/>
              </a:ext>
            </a:extLst>
          </p:cNvPr>
          <p:cNvSpPr>
            <a:spLocks noGrp="1"/>
          </p:cNvSpPr>
          <p:nvPr>
            <p:ph type="title"/>
          </p:nvPr>
        </p:nvSpPr>
        <p:spPr/>
        <p:txBody>
          <a:bodyPr/>
          <a:lstStyle/>
          <a:p>
            <a:r>
              <a:rPr lang="en-US" dirty="0"/>
              <a:t>Thank You to Our Sponsor </a:t>
            </a:r>
          </a:p>
        </p:txBody>
      </p:sp>
      <p:sp>
        <p:nvSpPr>
          <p:cNvPr id="6" name="Slide Number Placeholder 5">
            <a:extLst>
              <a:ext uri="{FF2B5EF4-FFF2-40B4-BE49-F238E27FC236}">
                <a16:creationId xmlns:a16="http://schemas.microsoft.com/office/drawing/2014/main" id="{B3F54709-78FB-47BB-96FB-0484460046C2}"/>
              </a:ext>
            </a:extLst>
          </p:cNvPr>
          <p:cNvSpPr>
            <a:spLocks noGrp="1"/>
          </p:cNvSpPr>
          <p:nvPr>
            <p:ph type="sldNum" sz="quarter" idx="12"/>
          </p:nvPr>
        </p:nvSpPr>
        <p:spPr/>
        <p:txBody>
          <a:bodyPr/>
          <a:lstStyle/>
          <a:p>
            <a:pPr defTabSz="1097280"/>
            <a:fld id="{5026CFE3-AF7B-BA4E-8593-EB164E66E68B}" type="slidenum">
              <a:rPr lang="en-US">
                <a:solidFill>
                  <a:srgbClr val="005F9E"/>
                </a:solidFill>
                <a:latin typeface="Arial" panose="020B0604020202020204"/>
              </a:rPr>
              <a:pPr defTabSz="1097280"/>
              <a:t>3</a:t>
            </a:fld>
            <a:endParaRPr lang="en-US">
              <a:solidFill>
                <a:srgbClr val="005F9E"/>
              </a:solidFill>
              <a:latin typeface="Arial" panose="020B0604020202020204"/>
            </a:endParaRPr>
          </a:p>
        </p:txBody>
      </p:sp>
      <p:pic>
        <p:nvPicPr>
          <p:cNvPr id="3" name="Picture 2">
            <a:extLst>
              <a:ext uri="{FF2B5EF4-FFF2-40B4-BE49-F238E27FC236}">
                <a16:creationId xmlns:a16="http://schemas.microsoft.com/office/drawing/2014/main" id="{2E03AA79-66CD-AD29-1008-6C39BD1A12BC}"/>
              </a:ext>
            </a:extLst>
          </p:cNvPr>
          <p:cNvPicPr>
            <a:picLocks noChangeAspect="1"/>
          </p:cNvPicPr>
          <p:nvPr/>
        </p:nvPicPr>
        <p:blipFill>
          <a:blip r:embed="rId2"/>
          <a:stretch>
            <a:fillRect/>
          </a:stretch>
        </p:blipFill>
        <p:spPr>
          <a:xfrm>
            <a:off x="1635898" y="2433726"/>
            <a:ext cx="11358603" cy="3362147"/>
          </a:xfrm>
          <a:prstGeom prst="rect">
            <a:avLst/>
          </a:prstGeom>
        </p:spPr>
      </p:pic>
    </p:spTree>
    <p:extLst>
      <p:ext uri="{BB962C8B-B14F-4D97-AF65-F5344CB8AC3E}">
        <p14:creationId xmlns:p14="http://schemas.microsoft.com/office/powerpoint/2010/main" val="3040126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89A76F4-8B72-4282-99FA-C23EFE1C604F}"/>
              </a:ext>
            </a:extLst>
          </p:cNvPr>
          <p:cNvSpPr>
            <a:spLocks noGrp="1"/>
          </p:cNvSpPr>
          <p:nvPr>
            <p:ph type="sldNum" sz="quarter" idx="12"/>
          </p:nvPr>
        </p:nvSpPr>
        <p:spPr/>
        <p:txBody>
          <a:bodyPr vert="horz" lIns="91440" tIns="45720" rIns="91440" bIns="45720" rtlCol="0" anchor="ctr">
            <a:normAutofit/>
          </a:bodyPr>
          <a:lstStyle/>
          <a:p>
            <a:pPr defTabSz="914364">
              <a:spcAft>
                <a:spcPts val="600"/>
              </a:spcAft>
              <a:defRPr/>
            </a:pPr>
            <a:fld id="{5026CFE3-AF7B-BA4E-8593-EB164E66E68B}" type="slidenum">
              <a:rPr lang="en-US">
                <a:solidFill>
                  <a:prstClr val="black">
                    <a:tint val="75000"/>
                  </a:prstClr>
                </a:solidFill>
                <a:latin typeface="Calibri" panose="020F0502020204030204"/>
              </a:rPr>
              <a:pPr defTabSz="914364">
                <a:spcAft>
                  <a:spcPts val="600"/>
                </a:spcAft>
                <a:defRPr/>
              </a:pPr>
              <a:t>4</a:t>
            </a:fld>
            <a:endParaRPr lang="en-US">
              <a:solidFill>
                <a:prstClr val="black">
                  <a:tint val="75000"/>
                </a:prstClr>
              </a:solidFill>
              <a:latin typeface="Calibri" panose="020F0502020204030204"/>
            </a:endParaRPr>
          </a:p>
        </p:txBody>
      </p:sp>
      <p:sp>
        <p:nvSpPr>
          <p:cNvPr id="10" name="Title 1">
            <a:extLst>
              <a:ext uri="{FF2B5EF4-FFF2-40B4-BE49-F238E27FC236}">
                <a16:creationId xmlns:a16="http://schemas.microsoft.com/office/drawing/2014/main" id="{E9AFF0DA-51A2-4985-956D-CF7F58454942}"/>
              </a:ext>
            </a:extLst>
          </p:cNvPr>
          <p:cNvSpPr>
            <a:spLocks noGrp="1"/>
          </p:cNvSpPr>
          <p:nvPr>
            <p:ph type="title"/>
          </p:nvPr>
        </p:nvSpPr>
        <p:spPr>
          <a:xfrm>
            <a:off x="321735" y="2921961"/>
            <a:ext cx="3759198" cy="1490484"/>
          </a:xfrm>
        </p:spPr>
        <p:txBody>
          <a:bodyPr vert="horz" lIns="91440" tIns="45720" rIns="91440" bIns="45720" rtlCol="0" anchor="ctr" anchorCtr="0">
            <a:normAutofit/>
          </a:bodyPr>
          <a:lstStyle/>
          <a:p>
            <a:pPr defTabSz="914364"/>
            <a:r>
              <a:rPr lang="en-US" sz="3200" dirty="0"/>
              <a:t>Kurt </a:t>
            </a:r>
            <a:r>
              <a:rPr lang="en-US" sz="3200" dirty="0" err="1"/>
              <a:t>Gokbudak</a:t>
            </a:r>
            <a:br>
              <a:rPr lang="en-US" sz="3200" dirty="0">
                <a:solidFill>
                  <a:schemeClr val="tx1"/>
                </a:solidFill>
              </a:rPr>
            </a:br>
            <a:r>
              <a:rPr lang="en-US" sz="2000" b="0" dirty="0">
                <a:solidFill>
                  <a:schemeClr val="tx1"/>
                </a:solidFill>
              </a:rPr>
              <a:t>Industrial Solution Architect – Strategic Accounts</a:t>
            </a:r>
            <a:br>
              <a:rPr lang="en-US" sz="2000" dirty="0">
                <a:solidFill>
                  <a:schemeClr val="tx1"/>
                </a:solidFill>
              </a:rPr>
            </a:br>
            <a:r>
              <a:rPr lang="en-US" sz="2000" dirty="0">
                <a:solidFill>
                  <a:schemeClr val="tx1"/>
                </a:solidFill>
              </a:rPr>
              <a:t>Schneider Electric </a:t>
            </a:r>
            <a:endParaRPr lang="en-US" sz="3700" dirty="0">
              <a:solidFill>
                <a:schemeClr val="tx1"/>
              </a:solidFill>
            </a:endParaRPr>
          </a:p>
        </p:txBody>
      </p:sp>
      <p:sp>
        <p:nvSpPr>
          <p:cNvPr id="11" name="Content Placeholder 3">
            <a:extLst>
              <a:ext uri="{FF2B5EF4-FFF2-40B4-BE49-F238E27FC236}">
                <a16:creationId xmlns:a16="http://schemas.microsoft.com/office/drawing/2014/main" id="{794D1A1E-962C-469F-86A9-12C2561298C0}"/>
              </a:ext>
            </a:extLst>
          </p:cNvPr>
          <p:cNvSpPr txBox="1">
            <a:spLocks/>
          </p:cNvSpPr>
          <p:nvPr/>
        </p:nvSpPr>
        <p:spPr>
          <a:xfrm>
            <a:off x="313269" y="4448830"/>
            <a:ext cx="4368798" cy="2938493"/>
          </a:xfrm>
          <a:prstGeom prst="rect">
            <a:avLst/>
          </a:prstGeom>
        </p:spPr>
        <p:txBody>
          <a:bodyPr vert="horz" lIns="91440" tIns="45720" rIns="91440" bIns="45720" rtlCol="0">
            <a:noAutofit/>
          </a:bodyPr>
          <a:lstStyle>
            <a:lvl1pPr marL="0" indent="0" algn="l" defTabSz="761940" rtl="0" eaLnBrk="1" latinLnBrk="0" hangingPunct="1">
              <a:lnSpc>
                <a:spcPct val="90000"/>
              </a:lnSpc>
              <a:spcBef>
                <a:spcPts val="833"/>
              </a:spcBef>
              <a:buFont typeface="Arial" panose="020B0604020202020204" pitchFamily="34" charset="0"/>
              <a:buNone/>
              <a:defRPr sz="2333" kern="1200">
                <a:solidFill>
                  <a:schemeClr val="tx2"/>
                </a:solidFill>
                <a:latin typeface="+mn-lt"/>
                <a:ea typeface="+mn-ea"/>
                <a:cs typeface="+mn-cs"/>
              </a:defRPr>
            </a:lvl1pPr>
            <a:lvl2pPr marL="571454" indent="-190484" algn="l" defTabSz="761940" rtl="0" eaLnBrk="1" latinLnBrk="0" hangingPunct="1">
              <a:lnSpc>
                <a:spcPct val="90000"/>
              </a:lnSpc>
              <a:spcBef>
                <a:spcPts val="417"/>
              </a:spcBef>
              <a:buClr>
                <a:schemeClr val="accent2"/>
              </a:buClr>
              <a:buFont typeface="Wingdings" pitchFamily="2" charset="2"/>
              <a:buChar char="§"/>
              <a:defRPr sz="2000" kern="1200">
                <a:solidFill>
                  <a:schemeClr val="tx2"/>
                </a:solidFill>
                <a:latin typeface="+mn-lt"/>
                <a:ea typeface="+mn-ea"/>
                <a:cs typeface="+mn-cs"/>
              </a:defRPr>
            </a:lvl2pPr>
            <a:lvl3pPr marL="952424" indent="-190484" algn="l" defTabSz="761940" rtl="0" eaLnBrk="1" latinLnBrk="0" hangingPunct="1">
              <a:lnSpc>
                <a:spcPct val="90000"/>
              </a:lnSpc>
              <a:spcBef>
                <a:spcPts val="417"/>
              </a:spcBef>
              <a:buFont typeface="Arial" panose="020B0604020202020204" pitchFamily="34" charset="0"/>
              <a:buChar char="•"/>
              <a:defRPr sz="1667" kern="1200">
                <a:solidFill>
                  <a:schemeClr val="tx2"/>
                </a:solidFill>
                <a:latin typeface="+mn-lt"/>
                <a:ea typeface="+mn-ea"/>
                <a:cs typeface="+mn-cs"/>
              </a:defRPr>
            </a:lvl3pPr>
            <a:lvl4pPr marL="1333393" indent="-190484" algn="l" defTabSz="761940" rtl="0" eaLnBrk="1" latinLnBrk="0" hangingPunct="1">
              <a:lnSpc>
                <a:spcPct val="90000"/>
              </a:lnSpc>
              <a:spcBef>
                <a:spcPts val="417"/>
              </a:spcBef>
              <a:buFont typeface="Courier New" panose="02070309020205020404" pitchFamily="49" charset="0"/>
              <a:buChar char="o"/>
              <a:defRPr sz="1500" kern="1200">
                <a:solidFill>
                  <a:schemeClr val="tx2"/>
                </a:solidFill>
                <a:latin typeface="+mn-lt"/>
                <a:ea typeface="+mn-ea"/>
                <a:cs typeface="+mn-cs"/>
              </a:defRPr>
            </a:lvl4pPr>
            <a:lvl5pPr marL="1714362" indent="-190484" algn="l" defTabSz="761940" rtl="0" eaLnBrk="1" latinLnBrk="0" hangingPunct="1">
              <a:lnSpc>
                <a:spcPct val="90000"/>
              </a:lnSpc>
              <a:spcBef>
                <a:spcPts val="417"/>
              </a:spcBef>
              <a:buFont typeface="Arial" panose="020B0604020202020204" pitchFamily="34" charset="0"/>
              <a:buChar char="•"/>
              <a:defRPr sz="1500" kern="1200">
                <a:solidFill>
                  <a:schemeClr val="tx2"/>
                </a:solidFill>
                <a:latin typeface="+mn-lt"/>
                <a:ea typeface="+mn-ea"/>
                <a:cs typeface="+mn-cs"/>
              </a:defRPr>
            </a:lvl5pPr>
            <a:lvl6pPr marL="2095332" indent="-190484" algn="l" defTabSz="76194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302" indent="-190484" algn="l" defTabSz="76194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272" indent="-190484" algn="l" defTabSz="76194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240" indent="-190484" algn="l" defTabSz="76194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a:lstStyle>
          <a:p>
            <a:pPr algn="just" defTabSz="914364">
              <a:spcBef>
                <a:spcPts val="1000"/>
              </a:spcBef>
            </a:pPr>
            <a:r>
              <a:rPr lang="en-US" sz="1600" dirty="0">
                <a:solidFill>
                  <a:schemeClr val="accent1"/>
                </a:solidFill>
                <a:latin typeface="Arial" panose="020B0604020202020204"/>
              </a:rPr>
              <a:t>Kurt started his career with Andover Controls in 1985, which was later acquired by Schneider Electric in 2004, as a Regional Sales Manager.  With a background in Mechanical Engineering, he has performed a variety of roles within the company and its partner channel including Business Management, Strategic Sales and Business Development throughout the US.  </a:t>
            </a:r>
          </a:p>
          <a:p>
            <a:pPr algn="just" defTabSz="914364">
              <a:spcBef>
                <a:spcPts val="1000"/>
              </a:spcBef>
            </a:pPr>
            <a:r>
              <a:rPr lang="en-US" sz="1600" dirty="0">
                <a:solidFill>
                  <a:schemeClr val="accent1"/>
                </a:solidFill>
                <a:latin typeface="Arial" panose="020B0604020202020204"/>
              </a:rPr>
              <a:t>Kurt holds a BS in Mechanical Engineering from the University of Illinois. He is an active member of AEE &amp; ASHRAE &amp; ISPE</a:t>
            </a:r>
          </a:p>
        </p:txBody>
      </p:sp>
      <p:sp>
        <p:nvSpPr>
          <p:cNvPr id="4" name="Oval 3" descr="User">
            <a:extLst>
              <a:ext uri="{FF2B5EF4-FFF2-40B4-BE49-F238E27FC236}">
                <a16:creationId xmlns:a16="http://schemas.microsoft.com/office/drawing/2014/main" id="{9133BAA4-D438-F598-70A4-30706F440FC5}"/>
              </a:ext>
            </a:extLst>
          </p:cNvPr>
          <p:cNvSpPr/>
          <p:nvPr/>
        </p:nvSpPr>
        <p:spPr>
          <a:xfrm>
            <a:off x="6400800" y="1062076"/>
            <a:ext cx="1828800" cy="1828800"/>
          </a:xfrm>
          <a:prstGeom prst="ellipse">
            <a:avLst/>
          </a:prstGeom>
          <a:blipFill>
            <a:blip r:embed="rId2"/>
            <a:stretch>
              <a:fillRect/>
            </a:stretch>
          </a:blip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63040"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Arial"/>
              <a:ea typeface="+mn-ea"/>
              <a:cs typeface="+mn-cs"/>
            </a:endParaRPr>
          </a:p>
        </p:txBody>
      </p:sp>
      <p:sp>
        <p:nvSpPr>
          <p:cNvPr id="9" name="Oval 8" descr="User">
            <a:extLst>
              <a:ext uri="{FF2B5EF4-FFF2-40B4-BE49-F238E27FC236}">
                <a16:creationId xmlns:a16="http://schemas.microsoft.com/office/drawing/2014/main" id="{4F263146-783F-BBDB-2788-F5960162C214}"/>
              </a:ext>
            </a:extLst>
          </p:cNvPr>
          <p:cNvSpPr/>
          <p:nvPr/>
        </p:nvSpPr>
        <p:spPr>
          <a:xfrm>
            <a:off x="1498600" y="1062076"/>
            <a:ext cx="1828801" cy="1828800"/>
          </a:xfrm>
          <a:prstGeom prst="ellipse">
            <a:avLst/>
          </a:prstGeom>
          <a:blipFill>
            <a:blip r:embed="rId3"/>
            <a:stretch>
              <a:fillRect/>
            </a:stretch>
          </a:blip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63040"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Arial"/>
              <a:ea typeface="+mn-ea"/>
              <a:cs typeface="+mn-cs"/>
            </a:endParaRPr>
          </a:p>
        </p:txBody>
      </p:sp>
      <p:sp>
        <p:nvSpPr>
          <p:cNvPr id="14" name="Oval 13" descr="User">
            <a:extLst>
              <a:ext uri="{FF2B5EF4-FFF2-40B4-BE49-F238E27FC236}">
                <a16:creationId xmlns:a16="http://schemas.microsoft.com/office/drawing/2014/main" id="{6F639EDF-C32D-F8B9-734C-B19D28B02E8E}"/>
              </a:ext>
            </a:extLst>
          </p:cNvPr>
          <p:cNvSpPr/>
          <p:nvPr/>
        </p:nvSpPr>
        <p:spPr>
          <a:xfrm>
            <a:off x="11302999" y="1062076"/>
            <a:ext cx="1828800" cy="1828800"/>
          </a:xfrm>
          <a:prstGeom prst="ellipse">
            <a:avLst/>
          </a:prstGeom>
          <a:blipFill>
            <a:blip r:embed="rId4"/>
            <a:stretch>
              <a:fillRect/>
            </a:stretch>
          </a:blip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63040"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Arial"/>
              <a:ea typeface="+mn-ea"/>
              <a:cs typeface="+mn-cs"/>
            </a:endParaRPr>
          </a:p>
        </p:txBody>
      </p:sp>
      <p:sp>
        <p:nvSpPr>
          <p:cNvPr id="17" name="Title 1">
            <a:extLst>
              <a:ext uri="{FF2B5EF4-FFF2-40B4-BE49-F238E27FC236}">
                <a16:creationId xmlns:a16="http://schemas.microsoft.com/office/drawing/2014/main" id="{10BB2871-67CF-13D4-5967-D724C82BEEDE}"/>
              </a:ext>
            </a:extLst>
          </p:cNvPr>
          <p:cNvSpPr txBox="1">
            <a:spLocks/>
          </p:cNvSpPr>
          <p:nvPr/>
        </p:nvSpPr>
        <p:spPr>
          <a:xfrm>
            <a:off x="5833533" y="256720"/>
            <a:ext cx="2963333" cy="1238250"/>
          </a:xfrm>
          <a:prstGeom prst="rect">
            <a:avLst/>
          </a:prstGeom>
        </p:spPr>
        <p:txBody>
          <a:bodyPr vert="horz" lIns="91440" tIns="45720" rIns="91440" bIns="45720" rtlCol="0" anchor="t" anchorCtr="0">
            <a:normAutofit/>
          </a:bodyPr>
          <a:lstStyle>
            <a:lvl1pPr algn="l" defTabSz="914328" rtl="0" eaLnBrk="1" latinLnBrk="0" hangingPunct="1">
              <a:lnSpc>
                <a:spcPct val="90000"/>
              </a:lnSpc>
              <a:spcBef>
                <a:spcPct val="0"/>
              </a:spcBef>
              <a:buNone/>
              <a:defRPr sz="4400" b="1" kern="1200">
                <a:solidFill>
                  <a:schemeClr val="accent1"/>
                </a:solidFill>
                <a:latin typeface="+mj-lt"/>
                <a:ea typeface="+mj-ea"/>
                <a:cs typeface="+mj-cs"/>
              </a:defRPr>
            </a:lvl1pPr>
          </a:lstStyle>
          <a:p>
            <a:r>
              <a:rPr lang="en-US" dirty="0"/>
              <a:t>Panelists</a:t>
            </a:r>
          </a:p>
        </p:txBody>
      </p:sp>
      <p:sp>
        <p:nvSpPr>
          <p:cNvPr id="18" name="Title 1">
            <a:extLst>
              <a:ext uri="{FF2B5EF4-FFF2-40B4-BE49-F238E27FC236}">
                <a16:creationId xmlns:a16="http://schemas.microsoft.com/office/drawing/2014/main" id="{5D3B79B8-20AF-2CD9-71DC-1B2B79BC8D4F}"/>
              </a:ext>
            </a:extLst>
          </p:cNvPr>
          <p:cNvSpPr txBox="1">
            <a:spLocks/>
          </p:cNvSpPr>
          <p:nvPr/>
        </p:nvSpPr>
        <p:spPr>
          <a:xfrm>
            <a:off x="5177367" y="2921961"/>
            <a:ext cx="3759198" cy="1490484"/>
          </a:xfrm>
          <a:prstGeom prst="rect">
            <a:avLst/>
          </a:prstGeom>
        </p:spPr>
        <p:txBody>
          <a:bodyPr vert="horz" lIns="91440" tIns="45720" rIns="91440" bIns="45720" rtlCol="0" anchor="ctr" anchorCtr="0">
            <a:normAutofit/>
          </a:bodyPr>
          <a:lstStyle>
            <a:lvl1pPr algn="l" defTabSz="914328" rtl="0" eaLnBrk="1" latinLnBrk="0" hangingPunct="1">
              <a:lnSpc>
                <a:spcPct val="90000"/>
              </a:lnSpc>
              <a:spcBef>
                <a:spcPct val="0"/>
              </a:spcBef>
              <a:buNone/>
              <a:defRPr sz="4400" b="1" kern="1200">
                <a:solidFill>
                  <a:schemeClr val="accent1"/>
                </a:solidFill>
                <a:latin typeface="+mj-lt"/>
                <a:ea typeface="+mj-ea"/>
                <a:cs typeface="+mj-cs"/>
              </a:defRPr>
            </a:lvl1pPr>
          </a:lstStyle>
          <a:p>
            <a:pPr defTabSz="914364"/>
            <a:r>
              <a:rPr lang="en-US" sz="3200" dirty="0">
                <a:effectLst/>
              </a:rPr>
              <a:t>Jana Gerber</a:t>
            </a:r>
            <a:br>
              <a:rPr lang="en-US" sz="3200" dirty="0">
                <a:solidFill>
                  <a:schemeClr val="tx1"/>
                </a:solidFill>
              </a:rPr>
            </a:br>
            <a:r>
              <a:rPr lang="en-US" sz="2000" b="0" dirty="0">
                <a:solidFill>
                  <a:schemeClr val="tx1"/>
                </a:solidFill>
              </a:rPr>
              <a:t>President of NAM Microgrids</a:t>
            </a:r>
            <a:br>
              <a:rPr lang="en-US" sz="2000" dirty="0">
                <a:solidFill>
                  <a:schemeClr val="tx1"/>
                </a:solidFill>
              </a:rPr>
            </a:br>
            <a:r>
              <a:rPr lang="en-US" sz="2000" dirty="0">
                <a:solidFill>
                  <a:schemeClr val="tx1"/>
                </a:solidFill>
              </a:rPr>
              <a:t>Schneider Electric </a:t>
            </a:r>
            <a:endParaRPr lang="en-US" sz="3700" dirty="0">
              <a:solidFill>
                <a:schemeClr val="tx1"/>
              </a:solidFill>
            </a:endParaRPr>
          </a:p>
          <a:p>
            <a:pPr defTabSz="914364"/>
            <a:endParaRPr lang="en-US" sz="2000" dirty="0">
              <a:solidFill>
                <a:schemeClr val="tx1"/>
              </a:solidFill>
            </a:endParaRPr>
          </a:p>
        </p:txBody>
      </p:sp>
      <p:sp>
        <p:nvSpPr>
          <p:cNvPr id="19" name="Title 1">
            <a:extLst>
              <a:ext uri="{FF2B5EF4-FFF2-40B4-BE49-F238E27FC236}">
                <a16:creationId xmlns:a16="http://schemas.microsoft.com/office/drawing/2014/main" id="{7AA92165-EEFF-9FEB-2BDD-7DAA7DD246C7}"/>
              </a:ext>
            </a:extLst>
          </p:cNvPr>
          <p:cNvSpPr txBox="1">
            <a:spLocks/>
          </p:cNvSpPr>
          <p:nvPr/>
        </p:nvSpPr>
        <p:spPr>
          <a:xfrm>
            <a:off x="10033000" y="2948568"/>
            <a:ext cx="4275665" cy="1490484"/>
          </a:xfrm>
          <a:prstGeom prst="rect">
            <a:avLst/>
          </a:prstGeom>
        </p:spPr>
        <p:txBody>
          <a:bodyPr vert="horz" lIns="91440" tIns="45720" rIns="91440" bIns="45720" rtlCol="0" anchor="ctr" anchorCtr="0">
            <a:normAutofit fontScale="92500" lnSpcReduction="10000"/>
          </a:bodyPr>
          <a:lstStyle>
            <a:lvl1pPr algn="l" defTabSz="914328" rtl="0" eaLnBrk="1" latinLnBrk="0" hangingPunct="1">
              <a:lnSpc>
                <a:spcPct val="90000"/>
              </a:lnSpc>
              <a:spcBef>
                <a:spcPct val="0"/>
              </a:spcBef>
              <a:buNone/>
              <a:defRPr sz="4400" b="1" kern="1200">
                <a:solidFill>
                  <a:schemeClr val="accent1"/>
                </a:solidFill>
                <a:latin typeface="+mj-lt"/>
                <a:ea typeface="+mj-ea"/>
                <a:cs typeface="+mj-cs"/>
              </a:defRPr>
            </a:lvl1pPr>
          </a:lstStyle>
          <a:p>
            <a:pPr defTabSz="914364"/>
            <a:r>
              <a:rPr lang="en-US" sz="3200" dirty="0">
                <a:effectLst/>
              </a:rPr>
              <a:t>Constantine Antoniou</a:t>
            </a:r>
            <a:br>
              <a:rPr lang="en-US" sz="3200" dirty="0">
                <a:solidFill>
                  <a:schemeClr val="tx1"/>
                </a:solidFill>
              </a:rPr>
            </a:br>
            <a:r>
              <a:rPr lang="en-US" sz="2000" b="0" dirty="0">
                <a:solidFill>
                  <a:schemeClr val="tx1"/>
                </a:solidFill>
              </a:rPr>
              <a:t>Cybersecurity Business Consultant - Global Cybersecurity Solutions &amp; Services</a:t>
            </a:r>
            <a:br>
              <a:rPr lang="en-US" sz="2000" dirty="0">
                <a:solidFill>
                  <a:schemeClr val="tx1"/>
                </a:solidFill>
              </a:rPr>
            </a:br>
            <a:r>
              <a:rPr lang="en-US" sz="2000" dirty="0">
                <a:solidFill>
                  <a:schemeClr val="tx1"/>
                </a:solidFill>
              </a:rPr>
              <a:t>Schneider Electric </a:t>
            </a:r>
            <a:endParaRPr lang="en-US" sz="3700" dirty="0">
              <a:solidFill>
                <a:schemeClr val="tx1"/>
              </a:solidFill>
            </a:endParaRPr>
          </a:p>
        </p:txBody>
      </p:sp>
      <p:sp>
        <p:nvSpPr>
          <p:cNvPr id="20" name="Content Placeholder 3">
            <a:extLst>
              <a:ext uri="{FF2B5EF4-FFF2-40B4-BE49-F238E27FC236}">
                <a16:creationId xmlns:a16="http://schemas.microsoft.com/office/drawing/2014/main" id="{896B24BC-04F0-C089-87E2-E4AAB7382B70}"/>
              </a:ext>
            </a:extLst>
          </p:cNvPr>
          <p:cNvSpPr txBox="1">
            <a:spLocks/>
          </p:cNvSpPr>
          <p:nvPr/>
        </p:nvSpPr>
        <p:spPr>
          <a:xfrm>
            <a:off x="5130801" y="4114800"/>
            <a:ext cx="4368798" cy="3524251"/>
          </a:xfrm>
          <a:prstGeom prst="rect">
            <a:avLst/>
          </a:prstGeom>
        </p:spPr>
        <p:txBody>
          <a:bodyPr vert="horz" lIns="91440" tIns="45720" rIns="91440" bIns="45720" rtlCol="0">
            <a:noAutofit/>
          </a:bodyPr>
          <a:lstStyle>
            <a:lvl1pPr marL="0" indent="0" algn="l" defTabSz="761940" rtl="0" eaLnBrk="1" latinLnBrk="0" hangingPunct="1">
              <a:lnSpc>
                <a:spcPct val="90000"/>
              </a:lnSpc>
              <a:spcBef>
                <a:spcPts val="833"/>
              </a:spcBef>
              <a:buFont typeface="Arial" panose="020B0604020202020204" pitchFamily="34" charset="0"/>
              <a:buNone/>
              <a:defRPr sz="2333" kern="1200">
                <a:solidFill>
                  <a:schemeClr val="tx2"/>
                </a:solidFill>
                <a:latin typeface="+mn-lt"/>
                <a:ea typeface="+mn-ea"/>
                <a:cs typeface="+mn-cs"/>
              </a:defRPr>
            </a:lvl1pPr>
            <a:lvl2pPr marL="571454" indent="-190484" algn="l" defTabSz="761940" rtl="0" eaLnBrk="1" latinLnBrk="0" hangingPunct="1">
              <a:lnSpc>
                <a:spcPct val="90000"/>
              </a:lnSpc>
              <a:spcBef>
                <a:spcPts val="417"/>
              </a:spcBef>
              <a:buClr>
                <a:schemeClr val="accent2"/>
              </a:buClr>
              <a:buFont typeface="Wingdings" pitchFamily="2" charset="2"/>
              <a:buChar char="§"/>
              <a:defRPr sz="2000" kern="1200">
                <a:solidFill>
                  <a:schemeClr val="tx2"/>
                </a:solidFill>
                <a:latin typeface="+mn-lt"/>
                <a:ea typeface="+mn-ea"/>
                <a:cs typeface="+mn-cs"/>
              </a:defRPr>
            </a:lvl2pPr>
            <a:lvl3pPr marL="952424" indent="-190484" algn="l" defTabSz="761940" rtl="0" eaLnBrk="1" latinLnBrk="0" hangingPunct="1">
              <a:lnSpc>
                <a:spcPct val="90000"/>
              </a:lnSpc>
              <a:spcBef>
                <a:spcPts val="417"/>
              </a:spcBef>
              <a:buFont typeface="Arial" panose="020B0604020202020204" pitchFamily="34" charset="0"/>
              <a:buChar char="•"/>
              <a:defRPr sz="1667" kern="1200">
                <a:solidFill>
                  <a:schemeClr val="tx2"/>
                </a:solidFill>
                <a:latin typeface="+mn-lt"/>
                <a:ea typeface="+mn-ea"/>
                <a:cs typeface="+mn-cs"/>
              </a:defRPr>
            </a:lvl3pPr>
            <a:lvl4pPr marL="1333393" indent="-190484" algn="l" defTabSz="761940" rtl="0" eaLnBrk="1" latinLnBrk="0" hangingPunct="1">
              <a:lnSpc>
                <a:spcPct val="90000"/>
              </a:lnSpc>
              <a:spcBef>
                <a:spcPts val="417"/>
              </a:spcBef>
              <a:buFont typeface="Courier New" panose="02070309020205020404" pitchFamily="49" charset="0"/>
              <a:buChar char="o"/>
              <a:defRPr sz="1500" kern="1200">
                <a:solidFill>
                  <a:schemeClr val="tx2"/>
                </a:solidFill>
                <a:latin typeface="+mn-lt"/>
                <a:ea typeface="+mn-ea"/>
                <a:cs typeface="+mn-cs"/>
              </a:defRPr>
            </a:lvl4pPr>
            <a:lvl5pPr marL="1714362" indent="-190484" algn="l" defTabSz="761940" rtl="0" eaLnBrk="1" latinLnBrk="0" hangingPunct="1">
              <a:lnSpc>
                <a:spcPct val="90000"/>
              </a:lnSpc>
              <a:spcBef>
                <a:spcPts val="417"/>
              </a:spcBef>
              <a:buFont typeface="Arial" panose="020B0604020202020204" pitchFamily="34" charset="0"/>
              <a:buChar char="•"/>
              <a:defRPr sz="1500" kern="1200">
                <a:solidFill>
                  <a:schemeClr val="tx2"/>
                </a:solidFill>
                <a:latin typeface="+mn-lt"/>
                <a:ea typeface="+mn-ea"/>
                <a:cs typeface="+mn-cs"/>
              </a:defRPr>
            </a:lvl5pPr>
            <a:lvl6pPr marL="2095332" indent="-190484" algn="l" defTabSz="76194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302" indent="-190484" algn="l" defTabSz="76194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272" indent="-190484" algn="l" defTabSz="76194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240" indent="-190484" algn="l" defTabSz="76194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a:lstStyle>
          <a:p>
            <a:pPr algn="just" defTabSz="914364">
              <a:spcBef>
                <a:spcPts val="1000"/>
              </a:spcBef>
            </a:pPr>
            <a:r>
              <a:rPr lang="en-US" sz="1500" dirty="0">
                <a:solidFill>
                  <a:schemeClr val="accent1"/>
                </a:solidFill>
                <a:latin typeface="Arial" panose="020B0604020202020204"/>
              </a:rPr>
              <a:t>Jana is responsible for growing the commercial microgrid business in North America and supporting customers in their sustainability and resilience journeys. In this role, she oversees go-to-market strategies and delivery for the North America region. Throughout her 20-year career at Schneider Electric she has served as the Principal of Sustainability Consulting and Vice President of Building Segments for the Strategic Customers and Segment organization. Jana supports her team in delivering tailored services to help customers’ electrification efforts to build more resilient and sustainable operations. Jana graduated from Washington State University with a B.S. in Civil Engineering. Jana resides in Dallas, TX with her husband and two children.</a:t>
            </a:r>
          </a:p>
        </p:txBody>
      </p:sp>
      <p:sp>
        <p:nvSpPr>
          <p:cNvPr id="21" name="Content Placeholder 3">
            <a:extLst>
              <a:ext uri="{FF2B5EF4-FFF2-40B4-BE49-F238E27FC236}">
                <a16:creationId xmlns:a16="http://schemas.microsoft.com/office/drawing/2014/main" id="{22D16B2C-8C64-976B-403D-458D61A628FF}"/>
              </a:ext>
            </a:extLst>
          </p:cNvPr>
          <p:cNvSpPr txBox="1">
            <a:spLocks/>
          </p:cNvSpPr>
          <p:nvPr/>
        </p:nvSpPr>
        <p:spPr>
          <a:xfrm>
            <a:off x="10033000" y="4496744"/>
            <a:ext cx="4368798" cy="3142307"/>
          </a:xfrm>
          <a:prstGeom prst="rect">
            <a:avLst/>
          </a:prstGeom>
        </p:spPr>
        <p:txBody>
          <a:bodyPr vert="horz" lIns="91440" tIns="45720" rIns="91440" bIns="45720" rtlCol="0">
            <a:noAutofit/>
          </a:bodyPr>
          <a:lstStyle>
            <a:lvl1pPr marL="0" indent="0" algn="l" defTabSz="761940" rtl="0" eaLnBrk="1" latinLnBrk="0" hangingPunct="1">
              <a:lnSpc>
                <a:spcPct val="90000"/>
              </a:lnSpc>
              <a:spcBef>
                <a:spcPts val="833"/>
              </a:spcBef>
              <a:buFont typeface="Arial" panose="020B0604020202020204" pitchFamily="34" charset="0"/>
              <a:buNone/>
              <a:defRPr sz="2333" kern="1200">
                <a:solidFill>
                  <a:schemeClr val="tx2"/>
                </a:solidFill>
                <a:latin typeface="+mn-lt"/>
                <a:ea typeface="+mn-ea"/>
                <a:cs typeface="+mn-cs"/>
              </a:defRPr>
            </a:lvl1pPr>
            <a:lvl2pPr marL="571454" indent="-190484" algn="l" defTabSz="761940" rtl="0" eaLnBrk="1" latinLnBrk="0" hangingPunct="1">
              <a:lnSpc>
                <a:spcPct val="90000"/>
              </a:lnSpc>
              <a:spcBef>
                <a:spcPts val="417"/>
              </a:spcBef>
              <a:buClr>
                <a:schemeClr val="accent2"/>
              </a:buClr>
              <a:buFont typeface="Wingdings" pitchFamily="2" charset="2"/>
              <a:buChar char="§"/>
              <a:defRPr sz="2000" kern="1200">
                <a:solidFill>
                  <a:schemeClr val="tx2"/>
                </a:solidFill>
                <a:latin typeface="+mn-lt"/>
                <a:ea typeface="+mn-ea"/>
                <a:cs typeface="+mn-cs"/>
              </a:defRPr>
            </a:lvl2pPr>
            <a:lvl3pPr marL="952424" indent="-190484" algn="l" defTabSz="761940" rtl="0" eaLnBrk="1" latinLnBrk="0" hangingPunct="1">
              <a:lnSpc>
                <a:spcPct val="90000"/>
              </a:lnSpc>
              <a:spcBef>
                <a:spcPts val="417"/>
              </a:spcBef>
              <a:buFont typeface="Arial" panose="020B0604020202020204" pitchFamily="34" charset="0"/>
              <a:buChar char="•"/>
              <a:defRPr sz="1667" kern="1200">
                <a:solidFill>
                  <a:schemeClr val="tx2"/>
                </a:solidFill>
                <a:latin typeface="+mn-lt"/>
                <a:ea typeface="+mn-ea"/>
                <a:cs typeface="+mn-cs"/>
              </a:defRPr>
            </a:lvl3pPr>
            <a:lvl4pPr marL="1333393" indent="-190484" algn="l" defTabSz="761940" rtl="0" eaLnBrk="1" latinLnBrk="0" hangingPunct="1">
              <a:lnSpc>
                <a:spcPct val="90000"/>
              </a:lnSpc>
              <a:spcBef>
                <a:spcPts val="417"/>
              </a:spcBef>
              <a:buFont typeface="Courier New" panose="02070309020205020404" pitchFamily="49" charset="0"/>
              <a:buChar char="o"/>
              <a:defRPr sz="1500" kern="1200">
                <a:solidFill>
                  <a:schemeClr val="tx2"/>
                </a:solidFill>
                <a:latin typeface="+mn-lt"/>
                <a:ea typeface="+mn-ea"/>
                <a:cs typeface="+mn-cs"/>
              </a:defRPr>
            </a:lvl4pPr>
            <a:lvl5pPr marL="1714362" indent="-190484" algn="l" defTabSz="761940" rtl="0" eaLnBrk="1" latinLnBrk="0" hangingPunct="1">
              <a:lnSpc>
                <a:spcPct val="90000"/>
              </a:lnSpc>
              <a:spcBef>
                <a:spcPts val="417"/>
              </a:spcBef>
              <a:buFont typeface="Arial" panose="020B0604020202020204" pitchFamily="34" charset="0"/>
              <a:buChar char="•"/>
              <a:defRPr sz="1500" kern="1200">
                <a:solidFill>
                  <a:schemeClr val="tx2"/>
                </a:solidFill>
                <a:latin typeface="+mn-lt"/>
                <a:ea typeface="+mn-ea"/>
                <a:cs typeface="+mn-cs"/>
              </a:defRPr>
            </a:lvl5pPr>
            <a:lvl6pPr marL="2095332" indent="-190484" algn="l" defTabSz="76194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302" indent="-190484" algn="l" defTabSz="76194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272" indent="-190484" algn="l" defTabSz="76194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240" indent="-190484" algn="l" defTabSz="76194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a:lstStyle>
          <a:p>
            <a:pPr algn="just">
              <a:lnSpc>
                <a:spcPct val="90000"/>
              </a:lnSpc>
              <a:spcAft>
                <a:spcPts val="600"/>
              </a:spcAft>
            </a:pPr>
            <a:r>
              <a:rPr lang="en-US" sz="1600" dirty="0">
                <a:solidFill>
                  <a:schemeClr val="accent1"/>
                </a:solidFill>
                <a:effectLst/>
              </a:rPr>
              <a:t>Constantine Antoniou is a seasoned engineering executive who spent the first decade of his career designing complex industrial systems before spending the next decade designing and executing countless large-scale OT and IT client projects globally. His current focus is helping companies and government agencies to develop and execute best-in-class enterprise-wide cybersecurity strategies.</a:t>
            </a:r>
          </a:p>
        </p:txBody>
      </p:sp>
    </p:spTree>
    <p:extLst>
      <p:ext uri="{BB962C8B-B14F-4D97-AF65-F5344CB8AC3E}">
        <p14:creationId xmlns:p14="http://schemas.microsoft.com/office/powerpoint/2010/main" val="1648300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1"/>
                </a:solidFill>
              </a:rPr>
              <a:t>POLL #2 - CYBERSECURITY</a:t>
            </a:r>
          </a:p>
        </p:txBody>
      </p:sp>
      <p:sp>
        <p:nvSpPr>
          <p:cNvPr id="3" name="Content Placeholder 2"/>
          <p:cNvSpPr>
            <a:spLocks noGrp="1"/>
          </p:cNvSpPr>
          <p:nvPr>
            <p:ph idx="1"/>
          </p:nvPr>
        </p:nvSpPr>
        <p:spPr>
          <a:xfrm>
            <a:off x="457200" y="1074057"/>
            <a:ext cx="7860457" cy="2438399"/>
          </a:xfrm>
        </p:spPr>
        <p:txBody>
          <a:bodyPr>
            <a:normAutofit/>
          </a:bodyPr>
          <a:lstStyle/>
          <a:p>
            <a:r>
              <a:rPr lang="en-US" sz="3600" dirty="0"/>
              <a:t>Which of these best describes your organization's current stance on a cybersecurity program for life sciences facilities? </a:t>
            </a:r>
            <a:endParaRPr lang="en-US" dirty="0"/>
          </a:p>
        </p:txBody>
      </p:sp>
      <p:sp>
        <p:nvSpPr>
          <p:cNvPr id="4" name="Slide Number Placeholder 3">
            <a:extLst>
              <a:ext uri="{FF2B5EF4-FFF2-40B4-BE49-F238E27FC236}">
                <a16:creationId xmlns:a16="http://schemas.microsoft.com/office/drawing/2014/main" id="{C1ED32AB-72E4-40BE-B18D-67CB46A3A413}"/>
              </a:ext>
            </a:extLst>
          </p:cNvPr>
          <p:cNvSpPr>
            <a:spLocks noGrp="1"/>
          </p:cNvSpPr>
          <p:nvPr>
            <p:ph type="sldNum" sz="quarter" idx="12"/>
          </p:nvPr>
        </p:nvSpPr>
        <p:spPr/>
        <p:txBody>
          <a:bodyPr/>
          <a:lstStyle/>
          <a:p>
            <a:pPr defTabSz="1462922"/>
            <a:fld id="{5026CFE3-AF7B-BA4E-8593-EB164E66E68B}" type="slidenum">
              <a:rPr lang="en-US">
                <a:solidFill>
                  <a:srgbClr val="005F9E"/>
                </a:solidFill>
                <a:latin typeface="Arial" panose="020B0604020202020204"/>
              </a:rPr>
              <a:pPr defTabSz="1462922"/>
              <a:t>5</a:t>
            </a:fld>
            <a:endParaRPr lang="en-US">
              <a:solidFill>
                <a:srgbClr val="005F9E"/>
              </a:solidFill>
              <a:latin typeface="Arial" panose="020B0604020202020204"/>
            </a:endParaRPr>
          </a:p>
        </p:txBody>
      </p:sp>
      <p:pic>
        <p:nvPicPr>
          <p:cNvPr id="7" name="Picture 6">
            <a:extLst>
              <a:ext uri="{FF2B5EF4-FFF2-40B4-BE49-F238E27FC236}">
                <a16:creationId xmlns:a16="http://schemas.microsoft.com/office/drawing/2014/main" id="{88BBD5B5-5E16-4B07-AC73-19CC9B4DA168}"/>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5793" r="32989" b="-1"/>
          <a:stretch/>
        </p:blipFill>
        <p:spPr>
          <a:xfrm>
            <a:off x="8317657" y="14"/>
            <a:ext cx="6312743" cy="8229586"/>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5" name="TextBox 4">
            <a:extLst>
              <a:ext uri="{FF2B5EF4-FFF2-40B4-BE49-F238E27FC236}">
                <a16:creationId xmlns:a16="http://schemas.microsoft.com/office/drawing/2014/main" id="{79EEE865-534C-402E-960C-C24F0B9AB114}"/>
              </a:ext>
            </a:extLst>
          </p:cNvPr>
          <p:cNvSpPr txBox="1"/>
          <p:nvPr/>
        </p:nvSpPr>
        <p:spPr>
          <a:xfrm>
            <a:off x="457200" y="3616112"/>
            <a:ext cx="8004631" cy="3539430"/>
          </a:xfrm>
          <a:prstGeom prst="rect">
            <a:avLst/>
          </a:prstGeom>
          <a:noFill/>
        </p:spPr>
        <p:txBody>
          <a:bodyPr wrap="square" rtlCol="0">
            <a:spAutoFit/>
          </a:bodyPr>
          <a:lstStyle/>
          <a:p>
            <a:pPr marL="457182" indent="-457182" defTabSz="1462981">
              <a:buFont typeface="Wingdings" panose="05000000000000000000" pitchFamily="2" charset="2"/>
              <a:buChar char="q"/>
            </a:pPr>
            <a:r>
              <a:rPr lang="en-US" sz="2800" dirty="0">
                <a:solidFill>
                  <a:srgbClr val="59595B"/>
                </a:solidFill>
                <a:latin typeface="Arial" panose="020B0604020202020204"/>
              </a:rPr>
              <a:t>Established: Comprehensive cybersecurity program in place.</a:t>
            </a:r>
          </a:p>
          <a:p>
            <a:pPr marL="457182" indent="-457182" defTabSz="1462981">
              <a:buFont typeface="Wingdings" panose="05000000000000000000" pitchFamily="2" charset="2"/>
              <a:buChar char="q"/>
            </a:pPr>
            <a:r>
              <a:rPr lang="en-US" sz="2800" dirty="0">
                <a:solidFill>
                  <a:srgbClr val="59595B"/>
                </a:solidFill>
                <a:latin typeface="Arial" panose="020B0604020202020204"/>
              </a:rPr>
              <a:t>In Development: Developing a cybersecurity program now.</a:t>
            </a:r>
          </a:p>
          <a:p>
            <a:pPr marL="457182" indent="-457182" defTabSz="1462981">
              <a:buFont typeface="Wingdings" panose="05000000000000000000" pitchFamily="2" charset="2"/>
              <a:buChar char="q"/>
            </a:pPr>
            <a:r>
              <a:rPr lang="en-US" sz="2800" dirty="0">
                <a:solidFill>
                  <a:srgbClr val="59595B"/>
                </a:solidFill>
                <a:latin typeface="Arial" panose="020B0604020202020204"/>
              </a:rPr>
              <a:t>Seeking Guidance: Need advice to create a cybersecurity program.</a:t>
            </a:r>
          </a:p>
          <a:p>
            <a:pPr marL="457182" indent="-457182" defTabSz="1462981">
              <a:buFont typeface="Wingdings" panose="05000000000000000000" pitchFamily="2" charset="2"/>
              <a:buChar char="q"/>
            </a:pPr>
            <a:r>
              <a:rPr lang="en-US" sz="2800" dirty="0">
                <a:solidFill>
                  <a:srgbClr val="59595B"/>
                </a:solidFill>
                <a:latin typeface="Arial" panose="020B0604020202020204"/>
              </a:rPr>
              <a:t>Considering: Thinking about it, no concrete steps yet.</a:t>
            </a:r>
          </a:p>
        </p:txBody>
      </p:sp>
    </p:spTree>
    <p:extLst>
      <p:ext uri="{BB962C8B-B14F-4D97-AF65-F5344CB8AC3E}">
        <p14:creationId xmlns:p14="http://schemas.microsoft.com/office/powerpoint/2010/main" val="3694473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1"/>
                </a:solidFill>
              </a:rPr>
              <a:t>POLL #3 - SUSTAINABILITY</a:t>
            </a:r>
          </a:p>
        </p:txBody>
      </p:sp>
      <p:sp>
        <p:nvSpPr>
          <p:cNvPr id="3" name="Content Placeholder 2"/>
          <p:cNvSpPr>
            <a:spLocks noGrp="1"/>
          </p:cNvSpPr>
          <p:nvPr>
            <p:ph idx="1"/>
          </p:nvPr>
        </p:nvSpPr>
        <p:spPr>
          <a:xfrm>
            <a:off x="457200" y="1473201"/>
            <a:ext cx="7860455" cy="1836056"/>
          </a:xfrm>
        </p:spPr>
        <p:txBody>
          <a:bodyPr>
            <a:normAutofit/>
          </a:bodyPr>
          <a:lstStyle/>
          <a:p>
            <a:r>
              <a:rPr lang="en-US" sz="3600" dirty="0"/>
              <a:t>In which of these scopes are you most active or involved in for decarbonization?</a:t>
            </a:r>
            <a:endParaRPr lang="en-US" dirty="0"/>
          </a:p>
        </p:txBody>
      </p:sp>
      <p:sp>
        <p:nvSpPr>
          <p:cNvPr id="4" name="Slide Number Placeholder 3">
            <a:extLst>
              <a:ext uri="{FF2B5EF4-FFF2-40B4-BE49-F238E27FC236}">
                <a16:creationId xmlns:a16="http://schemas.microsoft.com/office/drawing/2014/main" id="{C1ED32AB-72E4-40BE-B18D-67CB46A3A413}"/>
              </a:ext>
            </a:extLst>
          </p:cNvPr>
          <p:cNvSpPr>
            <a:spLocks noGrp="1"/>
          </p:cNvSpPr>
          <p:nvPr>
            <p:ph type="sldNum" sz="quarter" idx="12"/>
          </p:nvPr>
        </p:nvSpPr>
        <p:spPr/>
        <p:txBody>
          <a:bodyPr/>
          <a:lstStyle/>
          <a:p>
            <a:pPr defTabSz="1462922"/>
            <a:fld id="{5026CFE3-AF7B-BA4E-8593-EB164E66E68B}" type="slidenum">
              <a:rPr lang="en-US">
                <a:solidFill>
                  <a:srgbClr val="005F9E"/>
                </a:solidFill>
                <a:latin typeface="Arial" panose="020B0604020202020204"/>
              </a:rPr>
              <a:pPr defTabSz="1462922"/>
              <a:t>6</a:t>
            </a:fld>
            <a:endParaRPr lang="en-US">
              <a:solidFill>
                <a:srgbClr val="005F9E"/>
              </a:solidFill>
              <a:latin typeface="Arial" panose="020B0604020202020204"/>
            </a:endParaRPr>
          </a:p>
        </p:txBody>
      </p:sp>
      <p:pic>
        <p:nvPicPr>
          <p:cNvPr id="7" name="Picture 6">
            <a:extLst>
              <a:ext uri="{FF2B5EF4-FFF2-40B4-BE49-F238E27FC236}">
                <a16:creationId xmlns:a16="http://schemas.microsoft.com/office/drawing/2014/main" id="{88BBD5B5-5E16-4B07-AC73-19CC9B4DA168}"/>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5793" r="32989" b="-1"/>
          <a:stretch/>
        </p:blipFill>
        <p:spPr>
          <a:xfrm>
            <a:off x="8317655" y="11"/>
            <a:ext cx="6312743" cy="8229586"/>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5" name="TextBox 4">
            <a:extLst>
              <a:ext uri="{FF2B5EF4-FFF2-40B4-BE49-F238E27FC236}">
                <a16:creationId xmlns:a16="http://schemas.microsoft.com/office/drawing/2014/main" id="{79EEE865-534C-402E-960C-C24F0B9AB114}"/>
              </a:ext>
            </a:extLst>
          </p:cNvPr>
          <p:cNvSpPr txBox="1"/>
          <p:nvPr/>
        </p:nvSpPr>
        <p:spPr>
          <a:xfrm>
            <a:off x="457198" y="3222458"/>
            <a:ext cx="7990116" cy="3554819"/>
          </a:xfrm>
          <a:prstGeom prst="rect">
            <a:avLst/>
          </a:prstGeom>
          <a:noFill/>
        </p:spPr>
        <p:txBody>
          <a:bodyPr wrap="square" rtlCol="0">
            <a:spAutoFit/>
          </a:bodyPr>
          <a:lstStyle/>
          <a:p>
            <a:pPr marL="457182" indent="-457182" defTabSz="1462981">
              <a:buFont typeface="Wingdings" panose="05000000000000000000" pitchFamily="2" charset="2"/>
              <a:buChar char="q"/>
            </a:pPr>
            <a:r>
              <a:rPr lang="en-US" sz="2800" dirty="0">
                <a:solidFill>
                  <a:srgbClr val="59595B"/>
                </a:solidFill>
                <a:latin typeface="Arial" panose="020B0604020202020204"/>
              </a:rPr>
              <a:t>Scope 1: Direct GHG emissions</a:t>
            </a:r>
          </a:p>
          <a:p>
            <a:pPr defTabSz="1462981"/>
            <a:r>
              <a:rPr lang="en-US" sz="2800" dirty="0">
                <a:solidFill>
                  <a:srgbClr val="59595B"/>
                </a:solidFill>
                <a:latin typeface="Arial" panose="020B0604020202020204"/>
              </a:rPr>
              <a:t> </a:t>
            </a:r>
          </a:p>
          <a:p>
            <a:pPr marL="457182" indent="-457182" defTabSz="1462981">
              <a:buFont typeface="Wingdings" panose="05000000000000000000" pitchFamily="2" charset="2"/>
              <a:buChar char="q"/>
            </a:pPr>
            <a:r>
              <a:rPr lang="en-US" sz="2800" dirty="0">
                <a:solidFill>
                  <a:srgbClr val="59595B"/>
                </a:solidFill>
                <a:latin typeface="Arial" panose="020B0604020202020204"/>
              </a:rPr>
              <a:t>Scope 2: Indirect GHG emissions </a:t>
            </a:r>
          </a:p>
          <a:p>
            <a:pPr defTabSz="1462981"/>
            <a:endParaRPr lang="en-US" sz="2800" dirty="0">
              <a:solidFill>
                <a:srgbClr val="59595B"/>
              </a:solidFill>
              <a:latin typeface="Arial" panose="020B0604020202020204"/>
            </a:endParaRPr>
          </a:p>
          <a:p>
            <a:pPr marL="457182" indent="-457182" defTabSz="1462981">
              <a:buFont typeface="Wingdings" panose="05000000000000000000" pitchFamily="2" charset="2"/>
              <a:buChar char="q"/>
            </a:pPr>
            <a:r>
              <a:rPr lang="en-US" sz="2800" dirty="0">
                <a:solidFill>
                  <a:srgbClr val="59595B"/>
                </a:solidFill>
                <a:latin typeface="Arial" panose="020B0604020202020204"/>
              </a:rPr>
              <a:t>Scope 3: Other indirect emissions </a:t>
            </a:r>
          </a:p>
          <a:p>
            <a:pPr defTabSz="1462981"/>
            <a:endParaRPr lang="en-US" sz="2800" dirty="0">
              <a:solidFill>
                <a:srgbClr val="59595B"/>
              </a:solidFill>
              <a:latin typeface="Arial" panose="020B0604020202020204"/>
            </a:endParaRPr>
          </a:p>
          <a:p>
            <a:pPr marL="457182" indent="-457182" defTabSz="1462981">
              <a:buFont typeface="Wingdings" panose="05000000000000000000" pitchFamily="2" charset="2"/>
              <a:buChar char="q"/>
            </a:pPr>
            <a:r>
              <a:rPr lang="en-US" sz="2800" dirty="0">
                <a:solidFill>
                  <a:srgbClr val="59595B"/>
                </a:solidFill>
                <a:latin typeface="Arial" panose="020B0604020202020204"/>
              </a:rPr>
              <a:t>All of the Above</a:t>
            </a:r>
          </a:p>
          <a:p>
            <a:pPr defTabSz="1462981"/>
            <a:endParaRPr lang="en-US" dirty="0">
              <a:solidFill>
                <a:srgbClr val="000000"/>
              </a:solidFill>
              <a:latin typeface="Arial" panose="020B0604020202020204"/>
            </a:endParaRPr>
          </a:p>
        </p:txBody>
      </p:sp>
    </p:spTree>
    <p:extLst>
      <p:ext uri="{BB962C8B-B14F-4D97-AF65-F5344CB8AC3E}">
        <p14:creationId xmlns:p14="http://schemas.microsoft.com/office/powerpoint/2010/main" val="2943762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1"/>
                </a:solidFill>
              </a:rPr>
              <a:t>POLL #4 – DIGITAL JOURNEY</a:t>
            </a:r>
          </a:p>
        </p:txBody>
      </p:sp>
      <p:sp>
        <p:nvSpPr>
          <p:cNvPr id="3" name="Content Placeholder 2"/>
          <p:cNvSpPr>
            <a:spLocks noGrp="1"/>
          </p:cNvSpPr>
          <p:nvPr>
            <p:ph idx="1"/>
          </p:nvPr>
        </p:nvSpPr>
        <p:spPr>
          <a:xfrm>
            <a:off x="457200" y="1171265"/>
            <a:ext cx="7860455" cy="2428278"/>
          </a:xfrm>
        </p:spPr>
        <p:txBody>
          <a:bodyPr>
            <a:normAutofit/>
          </a:bodyPr>
          <a:lstStyle/>
          <a:p>
            <a:r>
              <a:rPr lang="en-US" sz="3600" dirty="0"/>
              <a:t>How would you describe your experience with integrating digital technologies in life sciences facilities? </a:t>
            </a:r>
            <a:endParaRPr lang="en-US" dirty="0"/>
          </a:p>
        </p:txBody>
      </p:sp>
      <p:sp>
        <p:nvSpPr>
          <p:cNvPr id="4" name="Slide Number Placeholder 3">
            <a:extLst>
              <a:ext uri="{FF2B5EF4-FFF2-40B4-BE49-F238E27FC236}">
                <a16:creationId xmlns:a16="http://schemas.microsoft.com/office/drawing/2014/main" id="{C1ED32AB-72E4-40BE-B18D-67CB46A3A413}"/>
              </a:ext>
            </a:extLst>
          </p:cNvPr>
          <p:cNvSpPr>
            <a:spLocks noGrp="1"/>
          </p:cNvSpPr>
          <p:nvPr>
            <p:ph type="sldNum" sz="quarter" idx="12"/>
          </p:nvPr>
        </p:nvSpPr>
        <p:spPr/>
        <p:txBody>
          <a:bodyPr/>
          <a:lstStyle/>
          <a:p>
            <a:pPr defTabSz="1462922"/>
            <a:fld id="{5026CFE3-AF7B-BA4E-8593-EB164E66E68B}" type="slidenum">
              <a:rPr lang="en-US">
                <a:solidFill>
                  <a:srgbClr val="005F9E"/>
                </a:solidFill>
                <a:latin typeface="Arial" panose="020B0604020202020204"/>
              </a:rPr>
              <a:pPr defTabSz="1462922"/>
              <a:t>7</a:t>
            </a:fld>
            <a:endParaRPr lang="en-US">
              <a:solidFill>
                <a:srgbClr val="005F9E"/>
              </a:solidFill>
              <a:latin typeface="Arial" panose="020B0604020202020204"/>
            </a:endParaRPr>
          </a:p>
        </p:txBody>
      </p:sp>
      <p:pic>
        <p:nvPicPr>
          <p:cNvPr id="7" name="Picture 6">
            <a:extLst>
              <a:ext uri="{FF2B5EF4-FFF2-40B4-BE49-F238E27FC236}">
                <a16:creationId xmlns:a16="http://schemas.microsoft.com/office/drawing/2014/main" id="{88BBD5B5-5E16-4B07-AC73-19CC9B4DA168}"/>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5793" r="32989" b="-1"/>
          <a:stretch/>
        </p:blipFill>
        <p:spPr>
          <a:xfrm>
            <a:off x="8317655" y="11"/>
            <a:ext cx="6312743" cy="8229586"/>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5" name="TextBox 4">
            <a:extLst>
              <a:ext uri="{FF2B5EF4-FFF2-40B4-BE49-F238E27FC236}">
                <a16:creationId xmlns:a16="http://schemas.microsoft.com/office/drawing/2014/main" id="{79EEE865-534C-402E-960C-C24F0B9AB114}"/>
              </a:ext>
            </a:extLst>
          </p:cNvPr>
          <p:cNvSpPr txBox="1"/>
          <p:nvPr/>
        </p:nvSpPr>
        <p:spPr>
          <a:xfrm>
            <a:off x="558800" y="3949792"/>
            <a:ext cx="8048171" cy="3108543"/>
          </a:xfrm>
          <a:prstGeom prst="rect">
            <a:avLst/>
          </a:prstGeom>
          <a:noFill/>
        </p:spPr>
        <p:txBody>
          <a:bodyPr wrap="square" rtlCol="0">
            <a:spAutoFit/>
          </a:bodyPr>
          <a:lstStyle/>
          <a:p>
            <a:pPr marL="457182" indent="-457182" defTabSz="1462981">
              <a:buFont typeface="Wingdings" panose="05000000000000000000" pitchFamily="2" charset="2"/>
              <a:buChar char="q"/>
            </a:pPr>
            <a:r>
              <a:rPr lang="en-US" sz="2800" dirty="0">
                <a:solidFill>
                  <a:srgbClr val="59595B"/>
                </a:solidFill>
                <a:latin typeface="Arial" panose="020B0604020202020204"/>
              </a:rPr>
              <a:t>Still exploring the possibilities. </a:t>
            </a:r>
          </a:p>
          <a:p>
            <a:pPr defTabSz="1462981"/>
            <a:endParaRPr lang="en-US" sz="2800" dirty="0">
              <a:solidFill>
                <a:srgbClr val="59595B"/>
              </a:solidFill>
              <a:latin typeface="Arial" panose="020B0604020202020204"/>
            </a:endParaRPr>
          </a:p>
          <a:p>
            <a:pPr marL="457182" indent="-457182" defTabSz="1462981">
              <a:buFont typeface="Wingdings" panose="05000000000000000000" pitchFamily="2" charset="2"/>
              <a:buChar char="q"/>
            </a:pPr>
            <a:r>
              <a:rPr lang="en-US" sz="2800" dirty="0">
                <a:solidFill>
                  <a:srgbClr val="59595B"/>
                </a:solidFill>
                <a:latin typeface="Arial" panose="020B0604020202020204"/>
              </a:rPr>
              <a:t>I Have some integrations but looking for improvements.</a:t>
            </a:r>
          </a:p>
          <a:p>
            <a:pPr defTabSz="1462981"/>
            <a:endParaRPr lang="en-US" sz="2800" dirty="0">
              <a:solidFill>
                <a:srgbClr val="59595B"/>
              </a:solidFill>
              <a:latin typeface="Arial" panose="020B0604020202020204"/>
            </a:endParaRPr>
          </a:p>
          <a:p>
            <a:pPr marL="457182" indent="-457182" defTabSz="1462981">
              <a:buFont typeface="Wingdings" panose="05000000000000000000" pitchFamily="2" charset="2"/>
              <a:buChar char="q"/>
            </a:pPr>
            <a:r>
              <a:rPr lang="en-US" sz="2800" dirty="0">
                <a:solidFill>
                  <a:srgbClr val="59595B"/>
                </a:solidFill>
                <a:latin typeface="Arial" panose="020B0604020202020204"/>
              </a:rPr>
              <a:t>Fully integrated and seeking advanced innovations.</a:t>
            </a:r>
          </a:p>
        </p:txBody>
      </p:sp>
    </p:spTree>
    <p:extLst>
      <p:ext uri="{BB962C8B-B14F-4D97-AF65-F5344CB8AC3E}">
        <p14:creationId xmlns:p14="http://schemas.microsoft.com/office/powerpoint/2010/main" val="4056621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1"/>
                </a:solidFill>
              </a:rPr>
              <a:t>POLL #5 – DIGITAL JOURNEY</a:t>
            </a:r>
          </a:p>
        </p:txBody>
      </p:sp>
      <p:sp>
        <p:nvSpPr>
          <p:cNvPr id="3" name="Content Placeholder 2"/>
          <p:cNvSpPr>
            <a:spLocks noGrp="1"/>
          </p:cNvSpPr>
          <p:nvPr>
            <p:ph idx="1"/>
          </p:nvPr>
        </p:nvSpPr>
        <p:spPr>
          <a:xfrm>
            <a:off x="457200" y="1171265"/>
            <a:ext cx="7860455" cy="2428278"/>
          </a:xfrm>
        </p:spPr>
        <p:txBody>
          <a:bodyPr>
            <a:normAutofit/>
          </a:bodyPr>
          <a:lstStyle/>
          <a:p>
            <a:r>
              <a:rPr lang="en-US" sz="3600" dirty="0"/>
              <a:t>How familiar are you with the current trends and challenges in life sciences facilities as they shift towards the digital economy?</a:t>
            </a:r>
            <a:endParaRPr lang="en-US" dirty="0"/>
          </a:p>
        </p:txBody>
      </p:sp>
      <p:sp>
        <p:nvSpPr>
          <p:cNvPr id="4" name="Slide Number Placeholder 3">
            <a:extLst>
              <a:ext uri="{FF2B5EF4-FFF2-40B4-BE49-F238E27FC236}">
                <a16:creationId xmlns:a16="http://schemas.microsoft.com/office/drawing/2014/main" id="{C1ED32AB-72E4-40BE-B18D-67CB46A3A413}"/>
              </a:ext>
            </a:extLst>
          </p:cNvPr>
          <p:cNvSpPr>
            <a:spLocks noGrp="1"/>
          </p:cNvSpPr>
          <p:nvPr>
            <p:ph type="sldNum" sz="quarter" idx="12"/>
          </p:nvPr>
        </p:nvSpPr>
        <p:spPr/>
        <p:txBody>
          <a:bodyPr/>
          <a:lstStyle/>
          <a:p>
            <a:pPr defTabSz="1462922"/>
            <a:fld id="{5026CFE3-AF7B-BA4E-8593-EB164E66E68B}" type="slidenum">
              <a:rPr lang="en-US">
                <a:solidFill>
                  <a:srgbClr val="005F9E"/>
                </a:solidFill>
                <a:latin typeface="Arial" panose="020B0604020202020204"/>
              </a:rPr>
              <a:pPr defTabSz="1462922"/>
              <a:t>8</a:t>
            </a:fld>
            <a:endParaRPr lang="en-US">
              <a:solidFill>
                <a:srgbClr val="005F9E"/>
              </a:solidFill>
              <a:latin typeface="Arial" panose="020B0604020202020204"/>
            </a:endParaRPr>
          </a:p>
        </p:txBody>
      </p:sp>
      <p:pic>
        <p:nvPicPr>
          <p:cNvPr id="7" name="Picture 6">
            <a:extLst>
              <a:ext uri="{FF2B5EF4-FFF2-40B4-BE49-F238E27FC236}">
                <a16:creationId xmlns:a16="http://schemas.microsoft.com/office/drawing/2014/main" id="{88BBD5B5-5E16-4B07-AC73-19CC9B4DA168}"/>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5793" r="32989" b="-1"/>
          <a:stretch/>
        </p:blipFill>
        <p:spPr>
          <a:xfrm>
            <a:off x="8317655" y="11"/>
            <a:ext cx="6312743" cy="8229586"/>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5" name="TextBox 4">
            <a:extLst>
              <a:ext uri="{FF2B5EF4-FFF2-40B4-BE49-F238E27FC236}">
                <a16:creationId xmlns:a16="http://schemas.microsoft.com/office/drawing/2014/main" id="{79EEE865-534C-402E-960C-C24F0B9AB114}"/>
              </a:ext>
            </a:extLst>
          </p:cNvPr>
          <p:cNvSpPr txBox="1"/>
          <p:nvPr/>
        </p:nvSpPr>
        <p:spPr>
          <a:xfrm>
            <a:off x="457200" y="3815869"/>
            <a:ext cx="8048171" cy="3108543"/>
          </a:xfrm>
          <a:prstGeom prst="rect">
            <a:avLst/>
          </a:prstGeom>
          <a:noFill/>
        </p:spPr>
        <p:txBody>
          <a:bodyPr wrap="square" rtlCol="0">
            <a:spAutoFit/>
          </a:bodyPr>
          <a:lstStyle/>
          <a:p>
            <a:pPr marL="457182" indent="-457182" defTabSz="1462981">
              <a:buFont typeface="Wingdings" panose="05000000000000000000" pitchFamily="2" charset="2"/>
              <a:buChar char="q"/>
            </a:pPr>
            <a:r>
              <a:rPr lang="en-US" sz="2800" dirty="0">
                <a:solidFill>
                  <a:srgbClr val="59595B"/>
                </a:solidFill>
                <a:latin typeface="Arial" panose="020B0604020202020204"/>
              </a:rPr>
              <a:t>Very Familiar: I actively follow and am aware of most trends. </a:t>
            </a:r>
          </a:p>
          <a:p>
            <a:pPr defTabSz="1462981"/>
            <a:endParaRPr lang="en-US" sz="2800" dirty="0">
              <a:solidFill>
                <a:srgbClr val="59595B"/>
              </a:solidFill>
              <a:latin typeface="Arial" panose="020B0604020202020204"/>
            </a:endParaRPr>
          </a:p>
          <a:p>
            <a:pPr marL="457182" indent="-457182" defTabSz="1462981">
              <a:buFont typeface="Wingdings" panose="05000000000000000000" pitchFamily="2" charset="2"/>
              <a:buChar char="q"/>
            </a:pPr>
            <a:r>
              <a:rPr lang="en-US" sz="2800" dirty="0">
                <a:solidFill>
                  <a:srgbClr val="59595B"/>
                </a:solidFill>
                <a:latin typeface="Arial" panose="020B0604020202020204"/>
              </a:rPr>
              <a:t>Somewhat Familiar: I know some major trends but could learn more.</a:t>
            </a:r>
          </a:p>
          <a:p>
            <a:pPr defTabSz="1462981"/>
            <a:endParaRPr lang="en-US" sz="2800" dirty="0">
              <a:solidFill>
                <a:srgbClr val="59595B"/>
              </a:solidFill>
              <a:latin typeface="Arial" panose="020B0604020202020204"/>
            </a:endParaRPr>
          </a:p>
          <a:p>
            <a:pPr marL="457182" indent="-457182" defTabSz="1462981">
              <a:buFont typeface="Wingdings" panose="05000000000000000000" pitchFamily="2" charset="2"/>
              <a:buChar char="q"/>
            </a:pPr>
            <a:r>
              <a:rPr lang="en-US" sz="2800" dirty="0">
                <a:solidFill>
                  <a:srgbClr val="59595B"/>
                </a:solidFill>
                <a:latin typeface="Arial" panose="020B0604020202020204"/>
              </a:rPr>
              <a:t>Not Familiar: I'm here to learn and catch up.</a:t>
            </a:r>
          </a:p>
        </p:txBody>
      </p:sp>
    </p:spTree>
    <p:extLst>
      <p:ext uri="{BB962C8B-B14F-4D97-AF65-F5344CB8AC3E}">
        <p14:creationId xmlns:p14="http://schemas.microsoft.com/office/powerpoint/2010/main" val="777093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screen">
            <a:alphaModFix amt="1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EDC577-C689-4607-93E2-0804B756C4FE}"/>
              </a:ext>
            </a:extLst>
          </p:cNvPr>
          <p:cNvSpPr>
            <a:spLocks noGrp="1"/>
          </p:cNvSpPr>
          <p:nvPr>
            <p:ph type="sldNum" sz="quarter" idx="12"/>
          </p:nvPr>
        </p:nvSpPr>
        <p:spPr/>
        <p:txBody>
          <a:bodyPr/>
          <a:lstStyle/>
          <a:p>
            <a:pPr marL="0" marR="0" lvl="0" indent="0" algn="l" defTabSz="109719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1" i="0" u="none" strike="noStrike" kern="1200" cap="none" spc="0" normalizeH="0" baseline="0" noProof="0">
                <a:ln>
                  <a:noFill/>
                </a:ln>
                <a:solidFill>
                  <a:prstClr val="white"/>
                </a:solidFill>
                <a:effectLst/>
                <a:uLnTx/>
                <a:uFillTx/>
                <a:latin typeface="Arial"/>
                <a:ea typeface="+mn-ea"/>
                <a:cs typeface="+mn-cs"/>
              </a:rPr>
              <a:pPr marL="0" marR="0" lvl="0" indent="0" algn="l" defTabSz="1097192" rtl="0" eaLnBrk="1" fontAlgn="auto" latinLnBrk="0" hangingPunct="1">
                <a:lnSpc>
                  <a:spcPct val="100000"/>
                </a:lnSpc>
                <a:spcBef>
                  <a:spcPts val="0"/>
                </a:spcBef>
                <a:spcAft>
                  <a:spcPts val="0"/>
                </a:spcAft>
                <a:buClrTx/>
                <a:buSzTx/>
                <a:buFontTx/>
                <a:buNone/>
                <a:tabLst/>
                <a:defRPr/>
              </a:pPr>
              <a:t>9</a:t>
            </a:fld>
            <a:endParaRPr kumimoji="0" lang="en-US" sz="1000" b="1" i="0" u="none" strike="noStrike" kern="1200" cap="none" spc="0" normalizeH="0" baseline="0" noProof="0">
              <a:ln>
                <a:noFill/>
              </a:ln>
              <a:solidFill>
                <a:prstClr val="white"/>
              </a:solidFill>
              <a:effectLst/>
              <a:uLnTx/>
              <a:uFillTx/>
              <a:latin typeface="Arial"/>
              <a:ea typeface="+mn-ea"/>
              <a:cs typeface="+mn-cs"/>
            </a:endParaRPr>
          </a:p>
        </p:txBody>
      </p:sp>
      <p:sp>
        <p:nvSpPr>
          <p:cNvPr id="12" name="Slide Number Placeholder 1">
            <a:extLst>
              <a:ext uri="{FF2B5EF4-FFF2-40B4-BE49-F238E27FC236}">
                <a16:creationId xmlns:a16="http://schemas.microsoft.com/office/drawing/2014/main" id="{ACC0C5A1-1243-478E-94A5-39EE10E5E8DD}"/>
              </a:ext>
            </a:extLst>
          </p:cNvPr>
          <p:cNvSpPr txBox="1">
            <a:spLocks/>
          </p:cNvSpPr>
          <p:nvPr/>
        </p:nvSpPr>
        <p:spPr>
          <a:xfrm>
            <a:off x="13716003" y="7639052"/>
            <a:ext cx="457199" cy="438150"/>
          </a:xfrm>
          <a:prstGeom prst="rect">
            <a:avLst/>
          </a:prstGeom>
        </p:spPr>
        <p:txBody>
          <a:bodyPr vert="horz" lIns="91440" tIns="45720" rIns="91440" bIns="45720" rtlCol="0" anchor="ctr"/>
          <a:lstStyle>
            <a:defPPr>
              <a:defRPr lang="en-US"/>
            </a:defPPr>
            <a:lvl1pPr marL="0" algn="r" defTabSz="1463040" rtl="0" eaLnBrk="1" latinLnBrk="0" hangingPunct="1">
              <a:defRPr sz="1200" kern="1200">
                <a:solidFill>
                  <a:schemeClr val="accent1"/>
                </a:solidFill>
                <a:latin typeface="+mn-lt"/>
                <a:ea typeface="+mn-ea"/>
                <a:cs typeface="+mn-cs"/>
              </a:defRPr>
            </a:lvl1pPr>
            <a:lvl2pPr marL="731520" algn="l" defTabSz="1463040" rtl="0" eaLnBrk="1" latinLnBrk="0" hangingPunct="1">
              <a:defRPr sz="2900" kern="1200">
                <a:solidFill>
                  <a:schemeClr val="tx1"/>
                </a:solidFill>
                <a:latin typeface="+mn-lt"/>
                <a:ea typeface="+mn-ea"/>
                <a:cs typeface="+mn-cs"/>
              </a:defRPr>
            </a:lvl2pPr>
            <a:lvl3pPr marL="1463040" algn="l" defTabSz="1463040" rtl="0" eaLnBrk="1" latinLnBrk="0" hangingPunct="1">
              <a:defRPr sz="2900" kern="1200">
                <a:solidFill>
                  <a:schemeClr val="tx1"/>
                </a:solidFill>
                <a:latin typeface="+mn-lt"/>
                <a:ea typeface="+mn-ea"/>
                <a:cs typeface="+mn-cs"/>
              </a:defRPr>
            </a:lvl3pPr>
            <a:lvl4pPr marL="2194560" algn="l" defTabSz="1463040" rtl="0" eaLnBrk="1" latinLnBrk="0" hangingPunct="1">
              <a:defRPr sz="2900" kern="1200">
                <a:solidFill>
                  <a:schemeClr val="tx1"/>
                </a:solidFill>
                <a:latin typeface="+mn-lt"/>
                <a:ea typeface="+mn-ea"/>
                <a:cs typeface="+mn-cs"/>
              </a:defRPr>
            </a:lvl4pPr>
            <a:lvl5pPr marL="2926080" algn="l" defTabSz="1463040" rtl="0" eaLnBrk="1" latinLnBrk="0" hangingPunct="1">
              <a:defRPr sz="2900" kern="1200">
                <a:solidFill>
                  <a:schemeClr val="tx1"/>
                </a:solidFill>
                <a:latin typeface="+mn-lt"/>
                <a:ea typeface="+mn-ea"/>
                <a:cs typeface="+mn-cs"/>
              </a:defRPr>
            </a:lvl5pPr>
            <a:lvl6pPr marL="3657600" algn="l" defTabSz="1463040" rtl="0" eaLnBrk="1" latinLnBrk="0" hangingPunct="1">
              <a:defRPr sz="2900" kern="1200">
                <a:solidFill>
                  <a:schemeClr val="tx1"/>
                </a:solidFill>
                <a:latin typeface="+mn-lt"/>
                <a:ea typeface="+mn-ea"/>
                <a:cs typeface="+mn-cs"/>
              </a:defRPr>
            </a:lvl6pPr>
            <a:lvl7pPr marL="4389120" algn="l" defTabSz="1463040" rtl="0" eaLnBrk="1" latinLnBrk="0" hangingPunct="1">
              <a:defRPr sz="2900" kern="1200">
                <a:solidFill>
                  <a:schemeClr val="tx1"/>
                </a:solidFill>
                <a:latin typeface="+mn-lt"/>
                <a:ea typeface="+mn-ea"/>
                <a:cs typeface="+mn-cs"/>
              </a:defRPr>
            </a:lvl7pPr>
            <a:lvl8pPr marL="5120640" algn="l" defTabSz="1463040" rtl="0" eaLnBrk="1" latinLnBrk="0" hangingPunct="1">
              <a:defRPr sz="2900" kern="1200">
                <a:solidFill>
                  <a:schemeClr val="tx1"/>
                </a:solidFill>
                <a:latin typeface="+mn-lt"/>
                <a:ea typeface="+mn-ea"/>
                <a:cs typeface="+mn-cs"/>
              </a:defRPr>
            </a:lvl8pPr>
            <a:lvl9pPr marL="5852160" algn="l" defTabSz="1463040" rtl="0" eaLnBrk="1" latinLnBrk="0" hangingPunct="1">
              <a:defRPr sz="2900" kern="1200">
                <a:solidFill>
                  <a:schemeClr val="tx1"/>
                </a:solidFill>
                <a:latin typeface="+mn-lt"/>
                <a:ea typeface="+mn-ea"/>
                <a:cs typeface="+mn-cs"/>
              </a:defRPr>
            </a:lvl9pPr>
          </a:lstStyle>
          <a:p>
            <a:pPr marL="0" marR="0" lvl="0" indent="0" algn="r" defTabSz="1462922" rtl="0" eaLnBrk="1" fontAlgn="auto" latinLnBrk="0" hangingPunct="1">
              <a:lnSpc>
                <a:spcPct val="100000"/>
              </a:lnSpc>
              <a:spcBef>
                <a:spcPts val="0"/>
              </a:spcBef>
              <a:spcAft>
                <a:spcPts val="0"/>
              </a:spcAft>
              <a:buClrTx/>
              <a:buSzTx/>
              <a:buFontTx/>
              <a:buNone/>
              <a:tabLst/>
              <a:defRPr/>
            </a:pPr>
            <a:fld id="{5026CFE3-AF7B-BA4E-8593-EB164E66E68B}" type="slidenum">
              <a:rPr kumimoji="0" lang="en-US" sz="1200" b="0" i="0" u="none" strike="noStrike" kern="1200" cap="none" spc="0" normalizeH="0" baseline="0" noProof="0">
                <a:ln>
                  <a:noFill/>
                </a:ln>
                <a:solidFill>
                  <a:srgbClr val="005F9E"/>
                </a:solidFill>
                <a:effectLst/>
                <a:uLnTx/>
                <a:uFillTx/>
                <a:latin typeface="Arial" panose="020B0604020202020204"/>
                <a:ea typeface="+mn-ea"/>
                <a:cs typeface="+mn-cs"/>
              </a:rPr>
              <a:pPr marL="0" marR="0" lvl="0" indent="0" algn="r" defTabSz="1462922"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5F9E"/>
              </a:solidFill>
              <a:effectLst/>
              <a:uLnTx/>
              <a:uFillTx/>
              <a:latin typeface="Arial" panose="020B0604020202020204"/>
              <a:ea typeface="+mn-ea"/>
              <a:cs typeface="+mn-cs"/>
            </a:endParaRPr>
          </a:p>
        </p:txBody>
      </p:sp>
      <p:pic>
        <p:nvPicPr>
          <p:cNvPr id="6" name="Picture 5" descr="A close up of a sign&#10;&#10;Description automatically generated">
            <a:extLst>
              <a:ext uri="{FF2B5EF4-FFF2-40B4-BE49-F238E27FC236}">
                <a16:creationId xmlns:a16="http://schemas.microsoft.com/office/drawing/2014/main" id="{43B1967B-D3F1-4A12-8C4E-ED041E3C23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011" y="7514972"/>
            <a:ext cx="1747862" cy="562229"/>
          </a:xfrm>
          <a:prstGeom prst="rect">
            <a:avLst/>
          </a:prstGeom>
        </p:spPr>
      </p:pic>
      <p:sp>
        <p:nvSpPr>
          <p:cNvPr id="15" name="Content Placeholder 1">
            <a:extLst>
              <a:ext uri="{FF2B5EF4-FFF2-40B4-BE49-F238E27FC236}">
                <a16:creationId xmlns:a16="http://schemas.microsoft.com/office/drawing/2014/main" id="{C2187E48-2D9E-4087-9811-9E2F981EBF9F}"/>
              </a:ext>
            </a:extLst>
          </p:cNvPr>
          <p:cNvSpPr txBox="1">
            <a:spLocks/>
          </p:cNvSpPr>
          <p:nvPr/>
        </p:nvSpPr>
        <p:spPr>
          <a:xfrm>
            <a:off x="532406" y="437586"/>
            <a:ext cx="5909366" cy="743719"/>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6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CA" sz="2800" b="0" i="0" u="none" strike="noStrike" kern="1200" cap="none" spc="0" normalizeH="0" baseline="0" noProof="0">
                <a:ln>
                  <a:noFill/>
                </a:ln>
                <a:solidFill>
                  <a:srgbClr val="00549F"/>
                </a:solidFill>
                <a:effectLst/>
                <a:uLnTx/>
                <a:uFillTx/>
                <a:latin typeface="Arial"/>
                <a:ea typeface="+mn-ea"/>
                <a:cs typeface="+mn-cs"/>
              </a:rPr>
              <a:t>C</a:t>
            </a:r>
            <a:r>
              <a:rPr kumimoji="0" lang="en-CA" sz="2800" b="0" i="0" u="none" strike="noStrike" kern="1200" cap="none" spc="0" normalizeH="0" baseline="0" noProof="0" err="1">
                <a:ln>
                  <a:noFill/>
                </a:ln>
                <a:solidFill>
                  <a:srgbClr val="00549F"/>
                </a:solidFill>
                <a:effectLst/>
                <a:uLnTx/>
                <a:uFillTx/>
                <a:latin typeface="Arial"/>
                <a:ea typeface="+mn-ea"/>
                <a:cs typeface="+mn-cs"/>
              </a:rPr>
              <a:t>ontact</a:t>
            </a:r>
            <a:r>
              <a:rPr kumimoji="0" lang="en-CA" sz="2800" b="0" i="0" u="none" strike="noStrike" kern="1200" cap="none" spc="0" normalizeH="0" baseline="0" noProof="0">
                <a:ln>
                  <a:noFill/>
                </a:ln>
                <a:solidFill>
                  <a:srgbClr val="00549F"/>
                </a:solidFill>
                <a:effectLst/>
                <a:uLnTx/>
                <a:uFillTx/>
                <a:latin typeface="Arial"/>
                <a:ea typeface="+mn-ea"/>
                <a:cs typeface="+mn-cs"/>
              </a:rPr>
              <a:t> Information</a:t>
            </a:r>
            <a:br>
              <a:rPr kumimoji="0" lang="en-CA" sz="2880" b="0" i="0" u="none" strike="noStrike" kern="1200" cap="none" spc="0" normalizeH="0" baseline="0" noProof="0">
                <a:ln>
                  <a:noFill/>
                </a:ln>
                <a:solidFill>
                  <a:srgbClr val="00549F"/>
                </a:solidFill>
                <a:effectLst/>
                <a:uLnTx/>
                <a:uFillTx/>
                <a:latin typeface="Arial"/>
                <a:ea typeface="+mn-ea"/>
                <a:cs typeface="+mn-cs"/>
              </a:rPr>
            </a:br>
            <a:r>
              <a:rPr kumimoji="0" lang="en-US" sz="2000" b="1" i="0" u="none" strike="noStrike" kern="1200" cap="none" spc="0" normalizeH="0" baseline="0" noProof="0">
                <a:ln>
                  <a:noFill/>
                </a:ln>
                <a:solidFill>
                  <a:srgbClr val="59595B"/>
                </a:solidFill>
                <a:effectLst/>
                <a:uLnTx/>
                <a:uFillTx/>
                <a:latin typeface="Arial"/>
                <a:ea typeface="+mn-ea"/>
                <a:cs typeface="+mn-cs"/>
              </a:rPr>
              <a:t>		</a:t>
            </a:r>
            <a:endParaRPr kumimoji="0" lang="en-CA" sz="1920" b="0" i="0" u="none" strike="noStrike" kern="1200" cap="none" spc="0" normalizeH="0" baseline="0" noProof="0">
              <a:ln>
                <a:noFill/>
              </a:ln>
              <a:solidFill>
                <a:srgbClr val="59595B"/>
              </a:solidFill>
              <a:effectLst/>
              <a:uLnTx/>
              <a:uFillTx/>
              <a:latin typeface="Arial"/>
              <a:ea typeface="+mn-ea"/>
              <a:cs typeface="+mn-cs"/>
            </a:endParaRPr>
          </a:p>
        </p:txBody>
      </p:sp>
      <p:sp>
        <p:nvSpPr>
          <p:cNvPr id="19" name="Content Placeholder 1">
            <a:extLst>
              <a:ext uri="{FF2B5EF4-FFF2-40B4-BE49-F238E27FC236}">
                <a16:creationId xmlns:a16="http://schemas.microsoft.com/office/drawing/2014/main" id="{8C62EFA8-8E1B-4AA8-B5E1-0A30354F927D}"/>
              </a:ext>
            </a:extLst>
          </p:cNvPr>
          <p:cNvSpPr txBox="1">
            <a:spLocks/>
          </p:cNvSpPr>
          <p:nvPr/>
        </p:nvSpPr>
        <p:spPr>
          <a:xfrm>
            <a:off x="7467600" y="937323"/>
            <a:ext cx="7008202" cy="5720787"/>
          </a:xfrm>
          <a:prstGeom prst="rect">
            <a:avLst/>
          </a:prstGeom>
          <a:noFill/>
        </p:spPr>
        <p:txBody>
          <a:bodyPr vert="horz" lIns="131674" tIns="65837" rIns="131674" bIns="65837"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316630" rtl="0" eaLnBrk="1" fontAlgn="auto" latinLnBrk="0" hangingPunct="1">
              <a:lnSpc>
                <a:spcPct val="120000"/>
              </a:lnSpc>
              <a:spcBef>
                <a:spcPts val="1440"/>
              </a:spcBef>
              <a:spcAft>
                <a:spcPts val="0"/>
              </a:spcAft>
              <a:buClrTx/>
              <a:buSzTx/>
              <a:buFont typeface="Arial" panose="020B0604020202020204" pitchFamily="34" charset="0"/>
              <a:buNone/>
              <a:tabLst/>
              <a:defRPr/>
            </a:pPr>
            <a:r>
              <a:rPr kumimoji="0" lang="en-CA" sz="2800" b="0" i="0" u="none" strike="noStrike" kern="1200" cap="none" spc="0" normalizeH="0" baseline="0" noProof="0" dirty="0">
                <a:ln>
                  <a:noFill/>
                </a:ln>
                <a:solidFill>
                  <a:srgbClr val="00549F"/>
                </a:solidFill>
                <a:effectLst/>
                <a:uLnTx/>
                <a:uFillTx/>
                <a:latin typeface="Arial"/>
                <a:ea typeface="+mn-ea"/>
                <a:cs typeface="+mn-cs"/>
              </a:rPr>
              <a:t>Webinars</a:t>
            </a:r>
            <a:endParaRPr kumimoji="0" lang="en-US" sz="2800" b="0" i="0" u="none" strike="noStrike" kern="1200" cap="none" spc="0" normalizeH="0" baseline="0" noProof="0" dirty="0">
              <a:ln>
                <a:noFill/>
              </a:ln>
              <a:solidFill>
                <a:srgbClr val="59595B"/>
              </a:solidFill>
              <a:effectLst/>
              <a:uLnTx/>
              <a:uFillTx/>
              <a:latin typeface="Arial" panose="020B0604020202020204"/>
              <a:ea typeface="+mn-ea"/>
              <a:cs typeface="+mn-cs"/>
            </a:endParaRPr>
          </a:p>
          <a:p>
            <a:pPr marL="285750" marR="0" lvl="0" indent="-285750" algn="l" defTabSz="14630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59595B"/>
              </a:solidFill>
              <a:effectLst/>
              <a:uLnTx/>
              <a:uFillTx/>
              <a:latin typeface="Arial" panose="020B0604020202020204"/>
              <a:ea typeface="+mn-ea"/>
              <a:cs typeface="+mn-cs"/>
            </a:endParaRPr>
          </a:p>
          <a:p>
            <a:pPr marL="285750" marR="0" lvl="0" indent="-285750" algn="l" defTabSz="1316630" rtl="0" eaLnBrk="1" fontAlgn="auto" latinLnBrk="0" hangingPunct="1">
              <a:lnSpc>
                <a:spcPct val="100000"/>
              </a:lnSpc>
              <a:spcBef>
                <a:spcPts val="1440"/>
              </a:spcBef>
              <a:spcAft>
                <a:spcPts val="0"/>
              </a:spcAft>
              <a:buClrTx/>
              <a:buSzTx/>
              <a:buFont typeface="Arial" panose="020B0604020202020204" pitchFamily="34" charset="0"/>
              <a:buChar char="•"/>
              <a:tabLst/>
              <a:defRPr/>
            </a:pPr>
            <a:r>
              <a:rPr kumimoji="0" lang="en-CA" sz="1800" b="1" i="0" u="none" strike="noStrike" kern="1200" cap="none" spc="0" normalizeH="0" baseline="0" noProof="0" dirty="0">
                <a:ln>
                  <a:noFill/>
                </a:ln>
                <a:solidFill>
                  <a:srgbClr val="005F9E"/>
                </a:solidFill>
                <a:effectLst/>
                <a:uLnTx/>
                <a:uFillTx/>
                <a:latin typeface="Arial" panose="020B0604020202020204"/>
                <a:ea typeface="+mn-ea"/>
                <a:cs typeface="+mn-cs"/>
              </a:rPr>
              <a:t>On Demand Webinars Now Available visit </a:t>
            </a:r>
            <a:r>
              <a:rPr kumimoji="0" lang="en-CA" sz="1800" b="1" i="0" u="none" strike="noStrike" kern="1200" cap="none" spc="0" normalizeH="0" baseline="0" noProof="0" dirty="0">
                <a:ln>
                  <a:noFill/>
                </a:ln>
                <a:solidFill>
                  <a:srgbClr val="005F9E"/>
                </a:solidFill>
                <a:effectLst/>
                <a:uLnTx/>
                <a:uFillTx/>
                <a:latin typeface="Arial" panose="020B0604020202020204"/>
                <a:ea typeface="+mn-ea"/>
                <a:cs typeface="+mn-cs"/>
                <a:hlinkClick r:id="rId4"/>
              </a:rPr>
              <a:t>ISPE.org/webinars </a:t>
            </a:r>
            <a:r>
              <a:rPr kumimoji="0" lang="en-CA" sz="1800" b="1" i="0" u="none" strike="noStrike" kern="1200" cap="none" spc="0" normalizeH="0" baseline="0" noProof="0" dirty="0">
                <a:ln>
                  <a:noFill/>
                </a:ln>
                <a:solidFill>
                  <a:srgbClr val="005F9E"/>
                </a:solidFill>
                <a:effectLst/>
                <a:uLnTx/>
                <a:uFillTx/>
                <a:latin typeface="Arial" panose="020B0604020202020204"/>
                <a:ea typeface="+mn-ea"/>
                <a:cs typeface="+mn-cs"/>
              </a:rPr>
              <a:t>for the full calendar</a:t>
            </a:r>
          </a:p>
        </p:txBody>
      </p:sp>
      <p:sp>
        <p:nvSpPr>
          <p:cNvPr id="22" name="Content Placeholder 1">
            <a:extLst>
              <a:ext uri="{FF2B5EF4-FFF2-40B4-BE49-F238E27FC236}">
                <a16:creationId xmlns:a16="http://schemas.microsoft.com/office/drawing/2014/main" id="{88C45A5B-1D10-4137-B027-A01A37033014}"/>
              </a:ext>
            </a:extLst>
          </p:cNvPr>
          <p:cNvSpPr txBox="1">
            <a:spLocks/>
          </p:cNvSpPr>
          <p:nvPr/>
        </p:nvSpPr>
        <p:spPr>
          <a:xfrm>
            <a:off x="7467600" y="3052061"/>
            <a:ext cx="4586405" cy="752786"/>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097192" rtl="0" eaLnBrk="1" fontAlgn="auto" latinLnBrk="0" hangingPunct="1">
              <a:lnSpc>
                <a:spcPct val="120000"/>
              </a:lnSpc>
              <a:spcBef>
                <a:spcPts val="1200"/>
              </a:spcBef>
              <a:spcAft>
                <a:spcPts val="0"/>
              </a:spcAft>
              <a:buClrTx/>
              <a:buSzTx/>
              <a:buFont typeface="Arial" panose="020B0604020202020204" pitchFamily="34" charset="0"/>
              <a:buNone/>
              <a:tabLst/>
              <a:defRPr/>
            </a:pPr>
            <a:r>
              <a:rPr kumimoji="0" lang="en-CA" sz="2400" b="0" i="0" u="none" strike="noStrike" kern="1200" cap="none" spc="0" normalizeH="0" baseline="0" noProof="0" dirty="0">
                <a:ln>
                  <a:noFill/>
                </a:ln>
                <a:solidFill>
                  <a:srgbClr val="00549F"/>
                </a:solidFill>
                <a:effectLst/>
                <a:uLnTx/>
                <a:uFillTx/>
                <a:latin typeface="Arial"/>
                <a:ea typeface="+mn-ea"/>
                <a:cs typeface="+mn-cs"/>
              </a:rPr>
              <a:t>Topic Ideas or Feedback? </a:t>
            </a:r>
            <a:br>
              <a:rPr kumimoji="0" lang="en-CA" sz="2400" b="0" i="0" u="none" strike="noStrike" kern="1200" cap="none" spc="0" normalizeH="0" baseline="0" noProof="0" dirty="0">
                <a:ln>
                  <a:noFill/>
                </a:ln>
                <a:solidFill>
                  <a:srgbClr val="00549F"/>
                </a:solidFill>
                <a:effectLst/>
                <a:uLnTx/>
                <a:uFillTx/>
                <a:latin typeface="Arial"/>
                <a:ea typeface="+mn-ea"/>
                <a:cs typeface="+mn-cs"/>
              </a:rPr>
            </a:br>
            <a:r>
              <a:rPr kumimoji="0" lang="en-CA" sz="1800" b="0" i="0" u="none" strike="noStrike" kern="1200" cap="none" spc="0" normalizeH="0" baseline="0" noProof="0" dirty="0">
                <a:ln>
                  <a:noFill/>
                </a:ln>
                <a:solidFill>
                  <a:srgbClr val="59595B"/>
                </a:solidFill>
                <a:effectLst/>
                <a:uLnTx/>
                <a:uFillTx/>
                <a:latin typeface="Arial"/>
                <a:ea typeface="+mn-ea"/>
                <a:cs typeface="+mn-cs"/>
              </a:rPr>
              <a:t>Send to </a:t>
            </a:r>
            <a:r>
              <a:rPr kumimoji="0" lang="en-CA" sz="1800" b="0" i="0" u="none" strike="noStrike" kern="1200" cap="none" spc="0" normalizeH="0" baseline="0" noProof="0" dirty="0" err="1">
                <a:ln>
                  <a:noFill/>
                </a:ln>
                <a:solidFill>
                  <a:srgbClr val="59595B"/>
                </a:solidFill>
                <a:effectLst/>
                <a:uLnTx/>
                <a:uFillTx/>
                <a:latin typeface="Arial"/>
                <a:ea typeface="+mn-ea"/>
                <a:cs typeface="+mn-cs"/>
              </a:rPr>
              <a:t>ispeak@ispe.org</a:t>
            </a:r>
            <a:endParaRPr kumimoji="0" lang="en-CA" sz="1800" b="0" i="0" u="none" strike="noStrike" kern="1200" cap="none" spc="0" normalizeH="0" baseline="0" noProof="0" dirty="0">
              <a:ln>
                <a:noFill/>
              </a:ln>
              <a:solidFill>
                <a:srgbClr val="59595B"/>
              </a:solidFill>
              <a:effectLst/>
              <a:uLnTx/>
              <a:uFillTx/>
              <a:latin typeface="Arial"/>
              <a:ea typeface="+mn-ea"/>
              <a:cs typeface="+mn-cs"/>
            </a:endParaRPr>
          </a:p>
          <a:p>
            <a:pPr marL="0" marR="0" lvl="0" indent="0" algn="l" defTabSz="1097192" rtl="0" eaLnBrk="1" fontAlgn="auto" latinLnBrk="0" hangingPunct="1">
              <a:lnSpc>
                <a:spcPct val="120000"/>
              </a:lnSpc>
              <a:spcBef>
                <a:spcPts val="1200"/>
              </a:spcBef>
              <a:spcAft>
                <a:spcPts val="0"/>
              </a:spcAft>
              <a:buClrTx/>
              <a:buSzTx/>
              <a:buFont typeface="Arial" panose="020B0604020202020204" pitchFamily="34" charset="0"/>
              <a:buNone/>
              <a:tabLst/>
              <a:defRPr/>
            </a:pPr>
            <a:endParaRPr kumimoji="0" lang="en-CA" sz="1600" b="0" i="0" u="none" strike="noStrike" kern="1200" cap="none" spc="0" normalizeH="0" baseline="0" noProof="0" dirty="0">
              <a:ln>
                <a:noFill/>
              </a:ln>
              <a:solidFill>
                <a:srgbClr val="59595B"/>
              </a:solidFill>
              <a:effectLst/>
              <a:uLnTx/>
              <a:uFillTx/>
              <a:latin typeface="Arial"/>
              <a:ea typeface="+mn-ea"/>
              <a:cs typeface="+mn-cs"/>
            </a:endParaRPr>
          </a:p>
        </p:txBody>
      </p:sp>
      <p:sp>
        <p:nvSpPr>
          <p:cNvPr id="24" name="TextBox 23">
            <a:extLst>
              <a:ext uri="{FF2B5EF4-FFF2-40B4-BE49-F238E27FC236}">
                <a16:creationId xmlns:a16="http://schemas.microsoft.com/office/drawing/2014/main" id="{94F0742D-97EA-494B-8896-FC8FCF81CA93}"/>
              </a:ext>
            </a:extLst>
          </p:cNvPr>
          <p:cNvSpPr txBox="1"/>
          <p:nvPr/>
        </p:nvSpPr>
        <p:spPr>
          <a:xfrm>
            <a:off x="2441205" y="1334881"/>
            <a:ext cx="4873995" cy="2739211"/>
          </a:xfrm>
          <a:prstGeom prst="rect">
            <a:avLst/>
          </a:prstGeom>
          <a:noFill/>
        </p:spPr>
        <p:txBody>
          <a:bodyPr wrap="square" rtlCol="0">
            <a:spAutoFit/>
          </a:bodyPr>
          <a:lstStyle/>
          <a:p>
            <a:pPr marL="0" marR="0" lvl="0" indent="0" algn="l" defTabSz="91436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5F9E"/>
                </a:solidFill>
                <a:effectLst/>
                <a:uLnTx/>
                <a:uFillTx/>
                <a:latin typeface="Arial" panose="020B0604020202020204"/>
                <a:ea typeface="+mn-ea"/>
                <a:cs typeface="+mn-cs"/>
              </a:rPr>
              <a:t>Kurt </a:t>
            </a:r>
            <a:r>
              <a:rPr kumimoji="0" lang="en-US" sz="2000" b="1" i="0" u="none" strike="noStrike" kern="1200" cap="none" spc="0" normalizeH="0" baseline="0" noProof="0" dirty="0" err="1">
                <a:ln>
                  <a:noFill/>
                </a:ln>
                <a:solidFill>
                  <a:srgbClr val="005F9E"/>
                </a:solidFill>
                <a:effectLst/>
                <a:uLnTx/>
                <a:uFillTx/>
                <a:latin typeface="Arial" panose="020B0604020202020204"/>
                <a:ea typeface="+mn-ea"/>
                <a:cs typeface="+mn-cs"/>
              </a:rPr>
              <a:t>Gokbudak</a:t>
            </a:r>
            <a:r>
              <a:rPr kumimoji="0" lang="en-US" sz="2000" b="1" i="0" u="none" strike="noStrike" kern="1200" cap="none" spc="0" normalizeH="0" baseline="0" noProof="0" dirty="0">
                <a:ln>
                  <a:noFill/>
                </a:ln>
                <a:solidFill>
                  <a:srgbClr val="005F9E"/>
                </a:solidFill>
                <a:effectLst/>
                <a:uLnTx/>
                <a:uFillTx/>
                <a:latin typeface="Arial" panose="020B0604020202020204"/>
                <a:ea typeface="+mn-ea"/>
                <a:cs typeface="+mn-cs"/>
              </a:rPr>
              <a:t> </a:t>
            </a:r>
          </a:p>
          <a:p>
            <a:pPr marL="0" marR="0" lvl="0" indent="0" algn="l" defTabSz="91436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Industrial Solution Architect – Strategic Accounts</a:t>
            </a:r>
            <a:b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Schneider Electric</a:t>
            </a:r>
          </a:p>
          <a:p>
            <a:pPr marL="0" marR="0" lvl="0" indent="0" algn="l" defTabSz="91436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i="0" u="none" strike="noStrike" kern="1200" cap="none" spc="0" normalizeH="0" baseline="0" noProof="0" dirty="0">
                <a:ln>
                  <a:noFill/>
                </a:ln>
                <a:solidFill>
                  <a:srgbClr val="59595B"/>
                </a:solidFill>
                <a:effectLst/>
                <a:uLnTx/>
                <a:uFillTx/>
                <a:latin typeface="Arial" panose="020B0604020202020204"/>
                <a:ea typeface="+mn-ea"/>
                <a:cs typeface="+mn-cs"/>
                <a:hlinkClick r:id="rId5"/>
              </a:rPr>
              <a:t>Kurt.Gokbudak@se.com</a:t>
            </a:r>
            <a:endParaRPr kumimoji="0" lang="en-US" sz="2000" i="0" u="none" strike="noStrike" kern="1200" cap="none" spc="0" normalizeH="0" baseline="0" noProof="0" dirty="0">
              <a:ln>
                <a:noFill/>
              </a:ln>
              <a:solidFill>
                <a:srgbClr val="59595B"/>
              </a:solidFill>
              <a:effectLst/>
              <a:uLnTx/>
              <a:uFillTx/>
              <a:latin typeface="Arial" panose="020B0604020202020204"/>
              <a:ea typeface="+mn-ea"/>
              <a:cs typeface="+mn-cs"/>
            </a:endParaRPr>
          </a:p>
          <a:p>
            <a:pPr marL="0" marR="0" lvl="0" indent="0" algn="l" defTabSz="914364" rtl="0" eaLnBrk="1" fontAlgn="auto" latinLnBrk="0" hangingPunct="1">
              <a:lnSpc>
                <a:spcPct val="100000"/>
              </a:lnSpc>
              <a:spcBef>
                <a:spcPts val="0"/>
              </a:spcBef>
              <a:spcAft>
                <a:spcPts val="0"/>
              </a:spcAft>
              <a:buClrTx/>
              <a:buSzTx/>
              <a:buFont typeface="Arial" panose="020B0604020202020204" pitchFamily="34" charset="0"/>
              <a:buNone/>
              <a:tabLst/>
              <a:defRPr/>
            </a:pPr>
            <a:br>
              <a:rPr kumimoji="0" lang="en-US" sz="2400" b="1" i="0" u="none" strike="noStrike" kern="1200" cap="none" spc="0" normalizeH="0" baseline="0" noProof="0" dirty="0">
                <a:ln>
                  <a:noFill/>
                </a:ln>
                <a:solidFill>
                  <a:srgbClr val="59595B"/>
                </a:solidFill>
                <a:effectLst/>
                <a:uLnTx/>
                <a:uFillTx/>
                <a:latin typeface="Arial" panose="020B0604020202020204"/>
                <a:ea typeface="+mn-ea"/>
                <a:cs typeface="+mn-cs"/>
              </a:rPr>
            </a:br>
            <a:r>
              <a:rPr kumimoji="0" lang="en-US" sz="2400" b="1" i="0" u="none" strike="noStrike" kern="1200" cap="none" spc="0" normalizeH="0" baseline="0" noProof="0" dirty="0">
                <a:ln>
                  <a:noFill/>
                </a:ln>
                <a:solidFill>
                  <a:srgbClr val="59595B"/>
                </a:solidFill>
                <a:effectLst/>
                <a:uLnTx/>
                <a:uFillTx/>
                <a:latin typeface="Arial" panose="020B0604020202020204"/>
                <a:ea typeface="+mn-ea"/>
                <a:cs typeface="+mn-cs"/>
              </a:rPr>
              <a:t>	</a:t>
            </a:r>
            <a:endParaRPr kumimoji="0" lang="en-CA" sz="2000" b="1" i="0" u="none" strike="noStrike" kern="1200" cap="none" spc="0" normalizeH="0" baseline="0" noProof="0" dirty="0">
              <a:ln>
                <a:noFill/>
              </a:ln>
              <a:solidFill>
                <a:srgbClr val="00549F"/>
              </a:solidFill>
              <a:effectLst/>
              <a:uLnTx/>
              <a:uFillTx/>
              <a:latin typeface="Arial" panose="020B0604020202020204"/>
              <a:ea typeface="+mn-ea"/>
              <a:cs typeface="+mn-cs"/>
            </a:endParaRPr>
          </a:p>
          <a:p>
            <a:pPr marL="0" marR="0" lvl="0" indent="0" algn="l" defTabSz="914364"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rgbClr val="005F9E"/>
              </a:solidFill>
              <a:effectLst/>
              <a:uLnTx/>
              <a:uFillTx/>
              <a:latin typeface="Arial"/>
              <a:ea typeface="+mn-ea"/>
              <a:cs typeface="+mn-cs"/>
            </a:endParaRPr>
          </a:p>
        </p:txBody>
      </p:sp>
      <p:pic>
        <p:nvPicPr>
          <p:cNvPr id="2" name="Picture 1">
            <a:extLst>
              <a:ext uri="{FF2B5EF4-FFF2-40B4-BE49-F238E27FC236}">
                <a16:creationId xmlns:a16="http://schemas.microsoft.com/office/drawing/2014/main" id="{4B8CE9B8-5B45-6F4E-6035-76B325BCB536}"/>
              </a:ext>
            </a:extLst>
          </p:cNvPr>
          <p:cNvPicPr>
            <a:picLocks noChangeAspect="1"/>
          </p:cNvPicPr>
          <p:nvPr/>
        </p:nvPicPr>
        <p:blipFill>
          <a:blip r:embed="rId6"/>
          <a:stretch>
            <a:fillRect/>
          </a:stretch>
        </p:blipFill>
        <p:spPr>
          <a:xfrm>
            <a:off x="10277873" y="6918327"/>
            <a:ext cx="3175000" cy="939800"/>
          </a:xfrm>
          <a:prstGeom prst="rect">
            <a:avLst/>
          </a:prstGeom>
        </p:spPr>
      </p:pic>
      <p:sp>
        <p:nvSpPr>
          <p:cNvPr id="5" name="Oval 4" descr="User">
            <a:extLst>
              <a:ext uri="{FF2B5EF4-FFF2-40B4-BE49-F238E27FC236}">
                <a16:creationId xmlns:a16="http://schemas.microsoft.com/office/drawing/2014/main" id="{11C35519-A96C-5C89-5653-1B000630F122}"/>
              </a:ext>
            </a:extLst>
          </p:cNvPr>
          <p:cNvSpPr/>
          <p:nvPr/>
        </p:nvSpPr>
        <p:spPr>
          <a:xfrm>
            <a:off x="408411" y="3332824"/>
            <a:ext cx="1828800" cy="1828800"/>
          </a:xfrm>
          <a:prstGeom prst="ellipse">
            <a:avLst/>
          </a:prstGeom>
          <a:blipFill>
            <a:blip r:embed="rId7"/>
            <a:stretch>
              <a:fillRect/>
            </a:stretch>
          </a:blip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63040"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Arial"/>
              <a:ea typeface="+mn-ea"/>
              <a:cs typeface="+mn-cs"/>
            </a:endParaRPr>
          </a:p>
        </p:txBody>
      </p:sp>
      <p:sp>
        <p:nvSpPr>
          <p:cNvPr id="9" name="Oval 8" descr="User">
            <a:extLst>
              <a:ext uri="{FF2B5EF4-FFF2-40B4-BE49-F238E27FC236}">
                <a16:creationId xmlns:a16="http://schemas.microsoft.com/office/drawing/2014/main" id="{2B8A2D71-B0FD-FDB5-3F96-7F4355B9F770}"/>
              </a:ext>
            </a:extLst>
          </p:cNvPr>
          <p:cNvSpPr/>
          <p:nvPr/>
        </p:nvSpPr>
        <p:spPr>
          <a:xfrm>
            <a:off x="408410" y="1334881"/>
            <a:ext cx="1828801" cy="1828800"/>
          </a:xfrm>
          <a:prstGeom prst="ellipse">
            <a:avLst/>
          </a:prstGeom>
          <a:blipFill>
            <a:blip r:embed="rId8"/>
            <a:stretch>
              <a:fillRect/>
            </a:stretch>
          </a:blip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63040"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Arial"/>
              <a:ea typeface="+mn-ea"/>
              <a:cs typeface="+mn-cs"/>
            </a:endParaRPr>
          </a:p>
        </p:txBody>
      </p:sp>
      <p:sp>
        <p:nvSpPr>
          <p:cNvPr id="13" name="Oval 12" descr="User">
            <a:extLst>
              <a:ext uri="{FF2B5EF4-FFF2-40B4-BE49-F238E27FC236}">
                <a16:creationId xmlns:a16="http://schemas.microsoft.com/office/drawing/2014/main" id="{F9B69543-7817-FAE1-F058-B5A606990DC6}"/>
              </a:ext>
            </a:extLst>
          </p:cNvPr>
          <p:cNvSpPr/>
          <p:nvPr/>
        </p:nvSpPr>
        <p:spPr>
          <a:xfrm>
            <a:off x="408411" y="5330767"/>
            <a:ext cx="1828800" cy="1828800"/>
          </a:xfrm>
          <a:prstGeom prst="ellipse">
            <a:avLst/>
          </a:prstGeom>
          <a:blipFill>
            <a:blip r:embed="rId9"/>
            <a:stretch>
              <a:fillRect/>
            </a:stretch>
          </a:blip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63040"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Arial"/>
              <a:ea typeface="+mn-ea"/>
              <a:cs typeface="+mn-cs"/>
            </a:endParaRPr>
          </a:p>
        </p:txBody>
      </p:sp>
      <p:sp>
        <p:nvSpPr>
          <p:cNvPr id="17" name="TextBox 16">
            <a:extLst>
              <a:ext uri="{FF2B5EF4-FFF2-40B4-BE49-F238E27FC236}">
                <a16:creationId xmlns:a16="http://schemas.microsoft.com/office/drawing/2014/main" id="{AC5141E3-5C23-22D8-D93B-98EE1B430AD3}"/>
              </a:ext>
            </a:extLst>
          </p:cNvPr>
          <p:cNvSpPr txBox="1"/>
          <p:nvPr/>
        </p:nvSpPr>
        <p:spPr>
          <a:xfrm>
            <a:off x="2441204" y="3332824"/>
            <a:ext cx="4873995" cy="2431435"/>
          </a:xfrm>
          <a:prstGeom prst="rect">
            <a:avLst/>
          </a:prstGeom>
          <a:noFill/>
        </p:spPr>
        <p:txBody>
          <a:bodyPr wrap="square" rtlCol="0">
            <a:spAutoFit/>
          </a:bodyPr>
          <a:lstStyle/>
          <a:p>
            <a:pPr defTabSz="914364">
              <a:defRPr/>
            </a:pPr>
            <a:r>
              <a:rPr kumimoji="0" lang="en-US" sz="2000" b="1" i="0" u="none" strike="noStrike" kern="1200" cap="none" spc="0" normalizeH="0" baseline="0" noProof="0" dirty="0">
                <a:ln>
                  <a:noFill/>
                </a:ln>
                <a:solidFill>
                  <a:srgbClr val="005F9E"/>
                </a:solidFill>
                <a:effectLst/>
                <a:uLnTx/>
                <a:uFillTx/>
                <a:latin typeface="Arial" panose="020B0604020202020204"/>
                <a:ea typeface="+mn-ea"/>
                <a:cs typeface="+mn-cs"/>
              </a:rPr>
              <a:t>Jana Gerber </a:t>
            </a:r>
          </a:p>
          <a:p>
            <a:pPr defTabSz="914364">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President of NAM Microgrids</a:t>
            </a:r>
            <a:b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Schneider Electric </a:t>
            </a:r>
          </a:p>
          <a:p>
            <a:pPr defTabSz="914364">
              <a:defRPr/>
            </a:pPr>
            <a:r>
              <a:rPr kumimoji="0" lang="en-US" sz="2000" i="0" u="none" strike="noStrike" kern="1200" cap="none" spc="0" normalizeH="0" baseline="0" noProof="0" dirty="0">
                <a:ln>
                  <a:noFill/>
                </a:ln>
                <a:solidFill>
                  <a:srgbClr val="59595B"/>
                </a:solidFill>
                <a:effectLst/>
                <a:uLnTx/>
                <a:uFillTx/>
                <a:latin typeface="Arial" panose="020B0604020202020204"/>
                <a:ea typeface="+mn-ea"/>
                <a:cs typeface="+mn-cs"/>
                <a:hlinkClick r:id="rId10"/>
              </a:rPr>
              <a:t>Jana.Gerber@se.com</a:t>
            </a:r>
            <a:endParaRPr lang="en-US" sz="2000" dirty="0">
              <a:solidFill>
                <a:srgbClr val="59595B"/>
              </a:solidFill>
              <a:latin typeface="Arial" panose="020B0604020202020204"/>
            </a:endParaRPr>
          </a:p>
          <a:p>
            <a:pPr defTabSz="914364">
              <a:defRPr/>
            </a:pPr>
            <a:br>
              <a:rPr kumimoji="0" lang="en-US" sz="2400" b="1" i="0" u="none" strike="noStrike" kern="1200" cap="none" spc="0" normalizeH="0" baseline="0" noProof="0" dirty="0">
                <a:ln>
                  <a:noFill/>
                </a:ln>
                <a:solidFill>
                  <a:srgbClr val="59595B"/>
                </a:solidFill>
                <a:effectLst/>
                <a:uLnTx/>
                <a:uFillTx/>
                <a:latin typeface="Arial" panose="020B0604020202020204"/>
                <a:ea typeface="+mn-ea"/>
                <a:cs typeface="+mn-cs"/>
              </a:rPr>
            </a:br>
            <a:r>
              <a:rPr kumimoji="0" lang="en-US" sz="2400" b="1" i="0" u="none" strike="noStrike" kern="1200" cap="none" spc="0" normalizeH="0" baseline="0" noProof="0" dirty="0">
                <a:ln>
                  <a:noFill/>
                </a:ln>
                <a:solidFill>
                  <a:srgbClr val="59595B"/>
                </a:solidFill>
                <a:effectLst/>
                <a:uLnTx/>
                <a:uFillTx/>
                <a:latin typeface="Arial" panose="020B0604020202020204"/>
                <a:ea typeface="+mn-ea"/>
                <a:cs typeface="+mn-cs"/>
              </a:rPr>
              <a:t>	</a:t>
            </a:r>
            <a:endParaRPr kumimoji="0" lang="en-CA" sz="2000" b="1" i="0" u="none" strike="noStrike" kern="1200" cap="none" spc="0" normalizeH="0" baseline="0" noProof="0" dirty="0">
              <a:ln>
                <a:noFill/>
              </a:ln>
              <a:solidFill>
                <a:srgbClr val="00549F"/>
              </a:solidFill>
              <a:effectLst/>
              <a:uLnTx/>
              <a:uFillTx/>
              <a:latin typeface="Arial" panose="020B0604020202020204"/>
              <a:ea typeface="+mn-ea"/>
              <a:cs typeface="+mn-cs"/>
            </a:endParaRPr>
          </a:p>
          <a:p>
            <a:pPr marL="0" marR="0" lvl="0" indent="0" algn="l" defTabSz="914364"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rgbClr val="005F9E"/>
              </a:solidFill>
              <a:effectLst/>
              <a:uLnTx/>
              <a:uFillTx/>
              <a:latin typeface="Arial"/>
              <a:ea typeface="+mn-ea"/>
              <a:cs typeface="+mn-cs"/>
            </a:endParaRPr>
          </a:p>
        </p:txBody>
      </p:sp>
      <p:sp>
        <p:nvSpPr>
          <p:cNvPr id="18" name="TextBox 17">
            <a:extLst>
              <a:ext uri="{FF2B5EF4-FFF2-40B4-BE49-F238E27FC236}">
                <a16:creationId xmlns:a16="http://schemas.microsoft.com/office/drawing/2014/main" id="{6F2F8294-DDFE-14B6-11CB-744D63781AD5}"/>
              </a:ext>
            </a:extLst>
          </p:cNvPr>
          <p:cNvSpPr txBox="1"/>
          <p:nvPr/>
        </p:nvSpPr>
        <p:spPr>
          <a:xfrm>
            <a:off x="2415408" y="5330767"/>
            <a:ext cx="4873995" cy="3046988"/>
          </a:xfrm>
          <a:prstGeom prst="rect">
            <a:avLst/>
          </a:prstGeom>
          <a:noFill/>
        </p:spPr>
        <p:txBody>
          <a:bodyPr wrap="square" rtlCol="0">
            <a:spAutoFit/>
          </a:bodyPr>
          <a:lstStyle/>
          <a:p>
            <a:pPr defTabSz="914364">
              <a:defRPr/>
            </a:pPr>
            <a:r>
              <a:rPr kumimoji="0" lang="en-US" sz="2000" b="1" i="0" u="none" strike="noStrike" kern="1200" cap="none" spc="0" normalizeH="0" baseline="0" noProof="0" dirty="0">
                <a:ln>
                  <a:noFill/>
                </a:ln>
                <a:solidFill>
                  <a:srgbClr val="005F9E"/>
                </a:solidFill>
                <a:effectLst/>
                <a:uLnTx/>
                <a:uFillTx/>
                <a:latin typeface="Arial" panose="020B0604020202020204"/>
                <a:ea typeface="+mn-ea"/>
                <a:cs typeface="+mn-cs"/>
              </a:rPr>
              <a:t>Constantine Antoniou</a:t>
            </a:r>
            <a:br>
              <a:rPr kumimoji="0" lang="en-US" sz="2000" b="1" i="0" u="none" strike="noStrike" kern="1200" cap="none" spc="0" normalizeH="0" baseline="0" noProof="0" dirty="0">
                <a:ln>
                  <a:noFill/>
                </a:ln>
                <a:solidFill>
                  <a:srgbClr val="005F9E"/>
                </a:solidFill>
                <a:effectLst/>
                <a:uLnTx/>
                <a:uFillTx/>
                <a:latin typeface="Arial" panose="020B0604020202020204"/>
                <a:ea typeface="+mn-ea"/>
                <a:cs typeface="+mn-cs"/>
              </a:rPr>
            </a:br>
            <a:r>
              <a:rPr kumimoji="0" lang="en-US" sz="2000" i="0" u="none" strike="noStrike" kern="1200" cap="none" spc="0" normalizeH="0" baseline="0" noProof="0" dirty="0">
                <a:ln>
                  <a:noFill/>
                </a:ln>
                <a:effectLst/>
                <a:uLnTx/>
                <a:uFillTx/>
                <a:latin typeface="Arial" panose="020B0604020202020204"/>
                <a:ea typeface="+mn-ea"/>
                <a:cs typeface="+mn-cs"/>
              </a:rPr>
              <a:t>Cybersecurity Business Consultant - Global Cybersecurity Solutions &amp; Services</a:t>
            </a:r>
            <a:b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Schneider Electric</a:t>
            </a:r>
          </a:p>
          <a:p>
            <a:pPr marL="0" marR="0" lvl="0" indent="0" algn="l" defTabSz="91436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i="0" u="none" strike="noStrike" kern="1200" cap="none" spc="0" normalizeH="0" baseline="0" noProof="0" dirty="0">
                <a:ln>
                  <a:noFill/>
                </a:ln>
                <a:solidFill>
                  <a:srgbClr val="59595B"/>
                </a:solidFill>
                <a:effectLst/>
                <a:uLnTx/>
                <a:uFillTx/>
                <a:latin typeface="Arial" panose="020B0604020202020204"/>
                <a:ea typeface="+mn-ea"/>
                <a:cs typeface="+mn-cs"/>
                <a:hlinkClick r:id="rId11"/>
              </a:rPr>
              <a:t>constantine.antoniou@se.com</a:t>
            </a:r>
            <a:endParaRPr lang="en-US" sz="2000" dirty="0">
              <a:solidFill>
                <a:srgbClr val="59595B"/>
              </a:solidFill>
              <a:latin typeface="Arial" panose="020B0604020202020204"/>
            </a:endParaRPr>
          </a:p>
          <a:p>
            <a:pPr marL="0" marR="0" lvl="0" indent="0" algn="l" defTabSz="914364" rtl="0" eaLnBrk="1" fontAlgn="auto" latinLnBrk="0" hangingPunct="1">
              <a:lnSpc>
                <a:spcPct val="100000"/>
              </a:lnSpc>
              <a:spcBef>
                <a:spcPts val="0"/>
              </a:spcBef>
              <a:spcAft>
                <a:spcPts val="0"/>
              </a:spcAft>
              <a:buClrTx/>
              <a:buSzTx/>
              <a:buFont typeface="Arial" panose="020B0604020202020204" pitchFamily="34" charset="0"/>
              <a:buNone/>
              <a:tabLst/>
              <a:defRPr/>
            </a:pPr>
            <a:br>
              <a:rPr kumimoji="0" lang="en-US" sz="2400" b="1" i="0" u="none" strike="noStrike" kern="1200" cap="none" spc="0" normalizeH="0" baseline="0" noProof="0" dirty="0">
                <a:ln>
                  <a:noFill/>
                </a:ln>
                <a:solidFill>
                  <a:srgbClr val="59595B"/>
                </a:solidFill>
                <a:effectLst/>
                <a:uLnTx/>
                <a:uFillTx/>
                <a:latin typeface="Arial" panose="020B0604020202020204"/>
                <a:ea typeface="+mn-ea"/>
                <a:cs typeface="+mn-cs"/>
              </a:rPr>
            </a:br>
            <a:r>
              <a:rPr kumimoji="0" lang="en-US" sz="2400" b="1" i="0" u="none" strike="noStrike" kern="1200" cap="none" spc="0" normalizeH="0" baseline="0" noProof="0" dirty="0">
                <a:ln>
                  <a:noFill/>
                </a:ln>
                <a:solidFill>
                  <a:srgbClr val="59595B"/>
                </a:solidFill>
                <a:effectLst/>
                <a:uLnTx/>
                <a:uFillTx/>
                <a:latin typeface="Arial" panose="020B0604020202020204"/>
                <a:ea typeface="+mn-ea"/>
                <a:cs typeface="+mn-cs"/>
              </a:rPr>
              <a:t>	</a:t>
            </a:r>
            <a:endParaRPr kumimoji="0" lang="en-CA" sz="2000" b="1" i="0" u="none" strike="noStrike" kern="1200" cap="none" spc="0" normalizeH="0" baseline="0" noProof="0" dirty="0">
              <a:ln>
                <a:noFill/>
              </a:ln>
              <a:solidFill>
                <a:srgbClr val="00549F"/>
              </a:solidFill>
              <a:effectLst/>
              <a:uLnTx/>
              <a:uFillTx/>
              <a:latin typeface="Arial" panose="020B0604020202020204"/>
              <a:ea typeface="+mn-ea"/>
              <a:cs typeface="+mn-cs"/>
            </a:endParaRPr>
          </a:p>
          <a:p>
            <a:pPr marL="0" marR="0" lvl="0" indent="0" algn="l" defTabSz="914364"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rgbClr val="005F9E"/>
              </a:solidFill>
              <a:effectLst/>
              <a:uLnTx/>
              <a:uFillTx/>
              <a:latin typeface="Arial"/>
              <a:ea typeface="+mn-ea"/>
              <a:cs typeface="+mn-cs"/>
            </a:endParaRPr>
          </a:p>
        </p:txBody>
      </p:sp>
    </p:spTree>
    <p:extLst>
      <p:ext uri="{BB962C8B-B14F-4D97-AF65-F5344CB8AC3E}">
        <p14:creationId xmlns:p14="http://schemas.microsoft.com/office/powerpoint/2010/main" val="736638805"/>
      </p:ext>
    </p:extLst>
  </p:cSld>
  <p:clrMapOvr>
    <a:masterClrMapping/>
  </p:clrMapOvr>
</p:sld>
</file>

<file path=ppt/theme/theme1.xml><?xml version="1.0" encoding="utf-8"?>
<a:theme xmlns:a="http://schemas.openxmlformats.org/drawingml/2006/main" name="ISPE cover">
  <a:themeElements>
    <a:clrScheme name="ISPE 2018">
      <a:dk1>
        <a:srgbClr val="000000"/>
      </a:dk1>
      <a:lt1>
        <a:srgbClr val="FFFFFF"/>
      </a:lt1>
      <a:dk2>
        <a:srgbClr val="59595B"/>
      </a:dk2>
      <a:lt2>
        <a:srgbClr val="D8D8D8"/>
      </a:lt2>
      <a:accent1>
        <a:srgbClr val="005F9E"/>
      </a:accent1>
      <a:accent2>
        <a:srgbClr val="00BCE7"/>
      </a:accent2>
      <a:accent3>
        <a:srgbClr val="BFD22B"/>
      </a:accent3>
      <a:accent4>
        <a:srgbClr val="58595B"/>
      </a:accent4>
      <a:accent5>
        <a:srgbClr val="E77C22"/>
      </a:accent5>
      <a:accent6>
        <a:srgbClr val="FDBA12"/>
      </a:accent6>
      <a:hlink>
        <a:srgbClr val="743C97"/>
      </a:hlink>
      <a:folHlink>
        <a:srgbClr val="AC27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PE-template-examples-16x9-041720" id="{86FF15ED-86B6-2645-A614-E6F470D22FFA}" vid="{61C46FEA-7161-F047-90D6-DE7D576EBC38}"/>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ISPE 2018">
      <a:dk1>
        <a:srgbClr val="000000"/>
      </a:dk1>
      <a:lt1>
        <a:srgbClr val="FFFFFF"/>
      </a:lt1>
      <a:dk2>
        <a:srgbClr val="59595B"/>
      </a:dk2>
      <a:lt2>
        <a:srgbClr val="D8D8D8"/>
      </a:lt2>
      <a:accent1>
        <a:srgbClr val="005F9E"/>
      </a:accent1>
      <a:accent2>
        <a:srgbClr val="00BCE7"/>
      </a:accent2>
      <a:accent3>
        <a:srgbClr val="BFD22B"/>
      </a:accent3>
      <a:accent4>
        <a:srgbClr val="58595B"/>
      </a:accent4>
      <a:accent5>
        <a:srgbClr val="E77C22"/>
      </a:accent5>
      <a:accent6>
        <a:srgbClr val="FDBA12"/>
      </a:accent6>
      <a:hlink>
        <a:srgbClr val="743C97"/>
      </a:hlink>
      <a:folHlink>
        <a:srgbClr val="AC27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PE-template-examples-16x9-041720" id="{86FF15ED-86B6-2645-A614-E6F470D22FFA}" vid="{7DD9921D-BEA4-7C4B-A884-FA58F8A712A8}"/>
    </a:ext>
  </a:extLst>
</a:theme>
</file>

<file path=ppt/theme/theme3.xml><?xml version="1.0" encoding="utf-8"?>
<a:theme xmlns:a="http://schemas.openxmlformats.org/drawingml/2006/main" name="1_Custom Design">
  <a:themeElements>
    <a:clrScheme name="ISPE 2018">
      <a:dk1>
        <a:srgbClr val="000000"/>
      </a:dk1>
      <a:lt1>
        <a:srgbClr val="FFFFFF"/>
      </a:lt1>
      <a:dk2>
        <a:srgbClr val="59595B"/>
      </a:dk2>
      <a:lt2>
        <a:srgbClr val="D8D8D8"/>
      </a:lt2>
      <a:accent1>
        <a:srgbClr val="005F9E"/>
      </a:accent1>
      <a:accent2>
        <a:srgbClr val="00BCE7"/>
      </a:accent2>
      <a:accent3>
        <a:srgbClr val="BFD22B"/>
      </a:accent3>
      <a:accent4>
        <a:srgbClr val="58595B"/>
      </a:accent4>
      <a:accent5>
        <a:srgbClr val="E77C22"/>
      </a:accent5>
      <a:accent6>
        <a:srgbClr val="FDBA12"/>
      </a:accent6>
      <a:hlink>
        <a:srgbClr val="743C97"/>
      </a:hlink>
      <a:folHlink>
        <a:srgbClr val="AC27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PE-template-examples-16x9-041720" id="{86FF15ED-86B6-2645-A614-E6F470D22FFA}" vid="{286B2DBC-7B7C-CE4A-BB35-969D454AA37C}"/>
    </a:ext>
  </a:extLst>
</a:theme>
</file>

<file path=ppt/theme/theme4.xml><?xml version="1.0" encoding="utf-8"?>
<a:theme xmlns:a="http://schemas.openxmlformats.org/drawingml/2006/main" name="ISPE section">
  <a:themeElements>
    <a:clrScheme name="ISPE">
      <a:dk1>
        <a:sysClr val="windowText" lastClr="000000"/>
      </a:dk1>
      <a:lt1>
        <a:sysClr val="window" lastClr="FFFFFF"/>
      </a:lt1>
      <a:dk2>
        <a:srgbClr val="59595B"/>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PE-template-examples-16x9-041720" id="{86FF15ED-86B6-2645-A614-E6F470D22FFA}" vid="{36562567-F675-004E-8388-2C2AE777C909}"/>
    </a:ext>
  </a:extLst>
</a:theme>
</file>

<file path=ppt/theme/theme5.xml><?xml version="1.0" encoding="utf-8"?>
<a:theme xmlns:a="http://schemas.openxmlformats.org/drawingml/2006/main" name="2_Custom Design">
  <a:themeElements>
    <a:clrScheme name="ISPE 2018">
      <a:dk1>
        <a:srgbClr val="000000"/>
      </a:dk1>
      <a:lt1>
        <a:srgbClr val="FFFFFF"/>
      </a:lt1>
      <a:dk2>
        <a:srgbClr val="59595B"/>
      </a:dk2>
      <a:lt2>
        <a:srgbClr val="D8D8D8"/>
      </a:lt2>
      <a:accent1>
        <a:srgbClr val="005F9E"/>
      </a:accent1>
      <a:accent2>
        <a:srgbClr val="00BCE7"/>
      </a:accent2>
      <a:accent3>
        <a:srgbClr val="BFD22B"/>
      </a:accent3>
      <a:accent4>
        <a:srgbClr val="58595B"/>
      </a:accent4>
      <a:accent5>
        <a:srgbClr val="E77C22"/>
      </a:accent5>
      <a:accent6>
        <a:srgbClr val="FDBA12"/>
      </a:accent6>
      <a:hlink>
        <a:srgbClr val="743C97"/>
      </a:hlink>
      <a:folHlink>
        <a:srgbClr val="AC27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ISPE section">
  <a:themeElements>
    <a:clrScheme name="ISPE">
      <a:dk1>
        <a:sysClr val="windowText" lastClr="000000"/>
      </a:dk1>
      <a:lt1>
        <a:sysClr val="window" lastClr="FFFFFF"/>
      </a:lt1>
      <a:dk2>
        <a:srgbClr val="59595B"/>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PE-template-examples-16x9-041720" id="{86FF15ED-86B6-2645-A614-E6F470D22FFA}" vid="{36562567-F675-004E-8388-2C2AE777C909}"/>
    </a:ext>
  </a:extLst>
</a:theme>
</file>

<file path=ppt/theme/theme7.xml><?xml version="1.0" encoding="utf-8"?>
<a:theme xmlns:a="http://schemas.openxmlformats.org/drawingml/2006/main" name="3_Custom Design">
  <a:themeElements>
    <a:clrScheme name="ISPE 2018">
      <a:dk1>
        <a:srgbClr val="000000"/>
      </a:dk1>
      <a:lt1>
        <a:srgbClr val="FFFFFF"/>
      </a:lt1>
      <a:dk2>
        <a:srgbClr val="59595B"/>
      </a:dk2>
      <a:lt2>
        <a:srgbClr val="D8D8D8"/>
      </a:lt2>
      <a:accent1>
        <a:srgbClr val="005F9E"/>
      </a:accent1>
      <a:accent2>
        <a:srgbClr val="00BCE7"/>
      </a:accent2>
      <a:accent3>
        <a:srgbClr val="BFD22B"/>
      </a:accent3>
      <a:accent4>
        <a:srgbClr val="58595B"/>
      </a:accent4>
      <a:accent5>
        <a:srgbClr val="E77C22"/>
      </a:accent5>
      <a:accent6>
        <a:srgbClr val="FDBA12"/>
      </a:accent6>
      <a:hlink>
        <a:srgbClr val="743C97"/>
      </a:hlink>
      <a:folHlink>
        <a:srgbClr val="AC27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PE-template-examples-16x9-041720" id="{86FF15ED-86B6-2645-A614-E6F470D22FFA}" vid="{286B2DBC-7B7C-CE4A-BB35-969D454AA37C}"/>
    </a:ext>
  </a:extLst>
</a:theme>
</file>

<file path=ppt/theme/theme8.xml><?xml version="1.0" encoding="utf-8"?>
<a:theme xmlns:a="http://schemas.openxmlformats.org/drawingml/2006/main" name="4_Custom Design">
  <a:themeElements>
    <a:clrScheme name="ISPE 2018">
      <a:dk1>
        <a:srgbClr val="000000"/>
      </a:dk1>
      <a:lt1>
        <a:srgbClr val="FFFFFF"/>
      </a:lt1>
      <a:dk2>
        <a:srgbClr val="59595B"/>
      </a:dk2>
      <a:lt2>
        <a:srgbClr val="D8D8D8"/>
      </a:lt2>
      <a:accent1>
        <a:srgbClr val="005F9E"/>
      </a:accent1>
      <a:accent2>
        <a:srgbClr val="00BCE7"/>
      </a:accent2>
      <a:accent3>
        <a:srgbClr val="BFD22B"/>
      </a:accent3>
      <a:accent4>
        <a:srgbClr val="58595B"/>
      </a:accent4>
      <a:accent5>
        <a:srgbClr val="E77C22"/>
      </a:accent5>
      <a:accent6>
        <a:srgbClr val="FDBA12"/>
      </a:accent6>
      <a:hlink>
        <a:srgbClr val="743C97"/>
      </a:hlink>
      <a:folHlink>
        <a:srgbClr val="AC27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Custom Design">
  <a:themeElements>
    <a:clrScheme name="ISPE 2018">
      <a:dk1>
        <a:srgbClr val="000000"/>
      </a:dk1>
      <a:lt1>
        <a:srgbClr val="FFFFFF"/>
      </a:lt1>
      <a:dk2>
        <a:srgbClr val="59595B"/>
      </a:dk2>
      <a:lt2>
        <a:srgbClr val="D8D8D8"/>
      </a:lt2>
      <a:accent1>
        <a:srgbClr val="005F9E"/>
      </a:accent1>
      <a:accent2>
        <a:srgbClr val="00BCE7"/>
      </a:accent2>
      <a:accent3>
        <a:srgbClr val="BFD22B"/>
      </a:accent3>
      <a:accent4>
        <a:srgbClr val="58595B"/>
      </a:accent4>
      <a:accent5>
        <a:srgbClr val="E77C22"/>
      </a:accent5>
      <a:accent6>
        <a:srgbClr val="FDBA12"/>
      </a:accent6>
      <a:hlink>
        <a:srgbClr val="743C97"/>
      </a:hlink>
      <a:folHlink>
        <a:srgbClr val="AC27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5F5DD51A0B3E47ACA275CB4301BB35" ma:contentTypeVersion="21" ma:contentTypeDescription="Create a new document." ma:contentTypeScope="" ma:versionID="db93f71281297330c06fa6441db5cb5e">
  <xsd:schema xmlns:xsd="http://www.w3.org/2001/XMLSchema" xmlns:xs="http://www.w3.org/2001/XMLSchema" xmlns:p="http://schemas.microsoft.com/office/2006/metadata/properties" xmlns:ns1="http://schemas.microsoft.com/sharepoint/v3" xmlns:ns2="e9a0300b-9989-4012-bacd-035e7b9a463c" xmlns:ns3="6a12aab8-b0ff-4727-8448-ad62d66df384" targetNamespace="http://schemas.microsoft.com/office/2006/metadata/properties" ma:root="true" ma:fieldsID="da9aa5d38711e132d771c1b57188c2b5" ns1:_="" ns2:_="" ns3:_="">
    <xsd:import namespace="http://schemas.microsoft.com/sharepoint/v3"/>
    <xsd:import namespace="e9a0300b-9989-4012-bacd-035e7b9a463c"/>
    <xsd:import namespace="6a12aab8-b0ff-4727-8448-ad62d66df38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3:TaxCatchAll" minOccurs="0"/>
                <xsd:element ref="ns2:MediaServiceOCR" minOccurs="0"/>
                <xsd:element ref="ns2:MediaServiceGenerationTime" minOccurs="0"/>
                <xsd:element ref="ns2:MediaServiceEventHashCode" minOccurs="0"/>
                <xsd:element ref="ns2:lcf76f155ced4ddcb4097134ff3c332f" minOccurs="0"/>
                <xsd:element ref="ns2:MediaServiceDateTaken"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a0300b-9989-4012-bacd-035e7b9a46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24a1ca0-94a0-49da-8387-66537477a470"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12aab8-b0ff-4727-8448-ad62d66df384"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61dc3cb9-a04e-47e2-8a9f-7b3da929b692}" ma:internalName="TaxCatchAll" ma:showField="CatchAllData" ma:web="6a12aab8-b0ff-4727-8448-ad62d66df384">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e9a0300b-9989-4012-bacd-035e7b9a463c">
      <Terms xmlns="http://schemas.microsoft.com/office/infopath/2007/PartnerControls"/>
    </lcf76f155ced4ddcb4097134ff3c332f>
    <_ip_UnifiedCompliancePolicyProperties xmlns="http://schemas.microsoft.com/sharepoint/v3" xsi:nil="true"/>
    <TaxCatchAll xmlns="6a12aab8-b0ff-4727-8448-ad62d66df384" xsi:nil="true"/>
  </documentManagement>
</p:properties>
</file>

<file path=customXml/itemProps1.xml><?xml version="1.0" encoding="utf-8"?>
<ds:datastoreItem xmlns:ds="http://schemas.openxmlformats.org/officeDocument/2006/customXml" ds:itemID="{FC84C8F6-B5A5-401B-9950-1914091BB3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9a0300b-9989-4012-bacd-035e7b9a463c"/>
    <ds:schemaRef ds:uri="6a12aab8-b0ff-4727-8448-ad62d66df3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734EDC-ECAC-4BBE-A048-B9033E475250}">
  <ds:schemaRefs>
    <ds:schemaRef ds:uri="http://schemas.microsoft.com/sharepoint/v3/contenttype/forms"/>
  </ds:schemaRefs>
</ds:datastoreItem>
</file>

<file path=customXml/itemProps3.xml><?xml version="1.0" encoding="utf-8"?>
<ds:datastoreItem xmlns:ds="http://schemas.openxmlformats.org/officeDocument/2006/customXml" ds:itemID="{6E1ECA66-5EAD-4854-BAC6-B23B092A39B5}">
  <ds:schemaRefs>
    <ds:schemaRef ds:uri="http://www.w3.org/XML/1998/namespace"/>
    <ds:schemaRef ds:uri="http://schemas.openxmlformats.org/package/2006/metadata/core-properties"/>
    <ds:schemaRef ds:uri="http://purl.org/dc/elements/1.1/"/>
    <ds:schemaRef ds:uri="http://purl.org/dc/terms/"/>
    <ds:schemaRef ds:uri="http://schemas.microsoft.com/sharepoint/v3"/>
    <ds:schemaRef ds:uri="http://schemas.microsoft.com/office/2006/metadata/properties"/>
    <ds:schemaRef ds:uri="http://schemas.microsoft.com/office/infopath/2007/PartnerControls"/>
    <ds:schemaRef ds:uri="e9a0300b-9989-4012-bacd-035e7b9a463c"/>
    <ds:schemaRef ds:uri="http://purl.org/dc/dcmitype/"/>
    <ds:schemaRef ds:uri="http://schemas.microsoft.com/office/2006/documentManagement/types"/>
    <ds:schemaRef ds:uri="6a12aab8-b0ff-4727-8448-ad62d66df384"/>
  </ds:schemaRefs>
</ds:datastoreItem>
</file>

<file path=docProps/app.xml><?xml version="1.0" encoding="utf-8"?>
<Properties xmlns="http://schemas.openxmlformats.org/officeDocument/2006/extended-properties" xmlns:vt="http://schemas.openxmlformats.org/officeDocument/2006/docPropsVTypes">
  <Template>2020 ISPE PPT Template</Template>
  <TotalTime>104</TotalTime>
  <Words>691</Words>
  <Application>Microsoft Office PowerPoint</Application>
  <PresentationFormat>Custom</PresentationFormat>
  <Paragraphs>77</Paragraphs>
  <Slides>9</Slides>
  <Notes>1</Notes>
  <HiddenSlides>0</HiddenSlides>
  <MMClips>0</MMClips>
  <ScaleCrop>false</ScaleCrop>
  <HeadingPairs>
    <vt:vector size="6" baseType="variant">
      <vt:variant>
        <vt:lpstr>Fonts Used</vt:lpstr>
      </vt:variant>
      <vt:variant>
        <vt:i4>4</vt:i4>
      </vt:variant>
      <vt:variant>
        <vt:lpstr>Theme</vt:lpstr>
      </vt:variant>
      <vt:variant>
        <vt:i4>9</vt:i4>
      </vt:variant>
      <vt:variant>
        <vt:lpstr>Slide Titles</vt:lpstr>
      </vt:variant>
      <vt:variant>
        <vt:i4>9</vt:i4>
      </vt:variant>
    </vt:vector>
  </HeadingPairs>
  <TitlesOfParts>
    <vt:vector size="22" baseType="lpstr">
      <vt:lpstr>Arial</vt:lpstr>
      <vt:lpstr>Calibri</vt:lpstr>
      <vt:lpstr>Courier New</vt:lpstr>
      <vt:lpstr>Wingdings</vt:lpstr>
      <vt:lpstr>ISPE cover</vt:lpstr>
      <vt:lpstr>Custom Design</vt:lpstr>
      <vt:lpstr>1_Custom Design</vt:lpstr>
      <vt:lpstr>ISPE section</vt:lpstr>
      <vt:lpstr>2_Custom Design</vt:lpstr>
      <vt:lpstr>1_ISPE section</vt:lpstr>
      <vt:lpstr>3_Custom Design</vt:lpstr>
      <vt:lpstr>4_Custom Design</vt:lpstr>
      <vt:lpstr>5_Custom Design</vt:lpstr>
      <vt:lpstr>PowerPoint Presentation</vt:lpstr>
      <vt:lpstr>Getting Connected</vt:lpstr>
      <vt:lpstr>Thank You to Our Sponsor </vt:lpstr>
      <vt:lpstr>Kurt Gokbudak Industrial Solution Architect – Strategic Accounts Schneider Electric </vt:lpstr>
      <vt:lpstr>POLL #2 - CYBERSECURITY</vt:lpstr>
      <vt:lpstr>POLL #3 - SUSTAINABILITY</vt:lpstr>
      <vt:lpstr>POLL #4 – DIGITAL JOURNEY</vt:lpstr>
      <vt:lpstr>POLL #5 – DIGITAL JOURNEY</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Page Lorem Ipsum</dc:title>
  <dc:creator>Barbara Peck</dc:creator>
  <cp:lastModifiedBy>Trudy Patterson</cp:lastModifiedBy>
  <cp:revision>7</cp:revision>
  <dcterms:created xsi:type="dcterms:W3CDTF">2020-04-17T20:21:59Z</dcterms:created>
  <dcterms:modified xsi:type="dcterms:W3CDTF">2023-11-02T13:49:56Z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0x010100775F5DD51A0B3E47ACA275CB4301BB35</vt:lpwstr>
  </property>
  <property fmtid="{D5CDD505-2E9C-101B-9397-08002B2CF9AE}" pid="3" name="MediaServiceImageTags">
    <vt:lpwstr/>
  </property>
</Properties>
</file>