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7" r:id="rId5"/>
    <p:sldMasterId id="2147483650" r:id="rId6"/>
  </p:sldMasterIdLst>
  <p:notesMasterIdLst>
    <p:notesMasterId r:id="rId15"/>
  </p:notesMasterIdLst>
  <p:sldIdLst>
    <p:sldId id="256" r:id="rId7"/>
    <p:sldId id="257" r:id="rId8"/>
    <p:sldId id="258" r:id="rId9"/>
    <p:sldId id="264" r:id="rId10"/>
    <p:sldId id="265" r:id="rId11"/>
    <p:sldId id="261" r:id="rId12"/>
    <p:sldId id="262" r:id="rId13"/>
    <p:sldId id="263" r:id="rId14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orient="horz" pos="289">
          <p15:clr>
            <a:srgbClr val="A4A3A4"/>
          </p15:clr>
        </p15:guide>
        <p15:guide id="3" orient="horz" pos="1296">
          <p15:clr>
            <a:srgbClr val="A4A3A4"/>
          </p15:clr>
        </p15:guide>
        <p15:guide id="4" orient="horz" pos="4607">
          <p15:clr>
            <a:srgbClr val="A4A3A4"/>
          </p15:clr>
        </p15:guide>
        <p15:guide id="5" orient="horz" pos="4968">
          <p15:clr>
            <a:srgbClr val="A4A3A4"/>
          </p15:clr>
        </p15:guide>
        <p15:guide id="6" orient="horz" pos="1792">
          <p15:clr>
            <a:srgbClr val="A4A3A4"/>
          </p15:clr>
        </p15:guide>
        <p15:guide id="7" pos="4608">
          <p15:clr>
            <a:srgbClr val="A4A3A4"/>
          </p15:clr>
        </p15:guide>
        <p15:guide id="8" pos="571">
          <p15:clr>
            <a:srgbClr val="A4A3A4"/>
          </p15:clr>
        </p15:guide>
        <p15:guide id="9" pos="8930">
          <p15:clr>
            <a:srgbClr val="A4A3A4"/>
          </p15:clr>
        </p15:guide>
        <p15:guide id="10" pos="2449">
          <p15:clr>
            <a:srgbClr val="A4A3A4"/>
          </p15:clr>
        </p15:guide>
        <p15:guide id="11" pos="2735">
          <p15:clr>
            <a:srgbClr val="A4A3A4"/>
          </p15:clr>
        </p15:guide>
        <p15:guide id="12" pos="4898">
          <p15:clr>
            <a:srgbClr val="A4A3A4"/>
          </p15:clr>
        </p15:guide>
        <p15:guide id="13" pos="6766">
          <p15:clr>
            <a:srgbClr val="A4A3A4"/>
          </p15:clr>
        </p15:guide>
        <p15:guide id="14" pos="70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76" y="192"/>
      </p:cViewPr>
      <p:guideLst>
        <p:guide orient="horz" pos="2592"/>
        <p:guide orient="horz" pos="289"/>
        <p:guide orient="horz" pos="1296"/>
        <p:guide orient="horz" pos="4607"/>
        <p:guide orient="horz" pos="4968"/>
        <p:guide orient="horz" pos="1792"/>
        <p:guide pos="4608"/>
        <p:guide pos="571"/>
        <p:guide pos="8930"/>
        <p:guide pos="2449"/>
        <p:guide pos="2735"/>
        <p:guide pos="4898"/>
        <p:guide pos="6766"/>
        <p:guide pos="7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15-B04C-98F4-EBDED6C683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15-B04C-98F4-EBDED6C683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15-B04C-98F4-EBDED6C683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15-B04C-98F4-EBDED6C68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5761584"/>
        <c:axId val="1395532560"/>
      </c:lineChart>
      <c:catAx>
        <c:axId val="110576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532560"/>
        <c:crosses val="autoZero"/>
        <c:auto val="1"/>
        <c:lblAlgn val="ctr"/>
        <c:lblOffset val="100"/>
        <c:noMultiLvlLbl val="0"/>
      </c:catAx>
      <c:valAx>
        <c:axId val="1395532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576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3-2A4D-8842-E76B904E24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3-2A4D-8842-E76B904E24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3-2A4D-8842-E76B904E24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3.5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93-2A4D-8842-E76B904E24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93-2A4D-8842-E76B904E24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977904"/>
        <c:axId val="1394031904"/>
      </c:barChart>
      <c:catAx>
        <c:axId val="139397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031904"/>
        <c:crosses val="autoZero"/>
        <c:auto val="1"/>
        <c:lblAlgn val="ctr"/>
        <c:lblOffset val="100"/>
        <c:noMultiLvlLbl val="0"/>
      </c:catAx>
      <c:valAx>
        <c:axId val="139403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97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2F3A-9C21-459A-B576-43347E44AEF1}" type="datetimeFigureOut">
              <a:rPr lang="en-CA" smtClean="0"/>
              <a:t>2019-05-06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8F055-25CE-41B9-8ECA-04F10EDA594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7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6463" y="3454684"/>
            <a:ext cx="6408737" cy="14924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6463" y="5324048"/>
            <a:ext cx="6408738" cy="21031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2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Presenter’s name</a:t>
            </a:r>
          </a:p>
          <a:p>
            <a:r>
              <a:rPr lang="en-US"/>
              <a:t>Conference place</a:t>
            </a:r>
          </a:p>
          <a:p>
            <a:r>
              <a:rPr lang="en-US"/>
              <a:t>Date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136-350E-7E47-932E-042380C7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1"/>
            <a:ext cx="13716000" cy="1238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14D0-2E6C-404E-8D18-63AACDBA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1"/>
            <a:ext cx="13716000" cy="573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B11F4-5206-B84E-B1B1-38986C76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4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6E68-9BE7-A54A-971A-CCC60B84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9C09-4ADA-F540-93EF-43B35C02B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676401"/>
            <a:ext cx="6781800" cy="573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D4A33-F876-1D4A-938A-6691D53A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1400" y="1676401"/>
            <a:ext cx="6781800" cy="57356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6BA0-60A5-0546-8FA9-46A6719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0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8001" cy="52562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8788"/>
            <a:ext cx="13719175" cy="684212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75576" y="1600201"/>
            <a:ext cx="2965450" cy="5256213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201400" y="1600201"/>
            <a:ext cx="29749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1201400" y="2113179"/>
            <a:ext cx="2974975" cy="4743235"/>
          </a:xfrm>
        </p:spPr>
        <p:txBody>
          <a:bodyPr/>
          <a:lstStyle>
            <a:lvl1pPr>
              <a:lnSpc>
                <a:spcPts val="2800"/>
              </a:lnSpc>
              <a:defRPr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5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8FB0-DB03-7D44-8066-8345E6B8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ACA9D-E340-8747-8A4F-CAAD75EA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914400"/>
            <a:ext cx="8381999" cy="31045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ct val="8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4114800"/>
            <a:ext cx="6400800" cy="21018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80000"/>
              </a:lnSpc>
              <a:spcBef>
                <a:spcPts val="0"/>
              </a:spcBef>
              <a:buFontTx/>
              <a:buNone/>
              <a:defRPr sz="32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02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472DC3-6B96-FC49-A10B-C086C6E0C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5" t="13183" r="38165" b="51496"/>
          <a:stretch/>
        </p:blipFill>
        <p:spPr>
          <a:xfrm>
            <a:off x="6248400" y="-11638"/>
            <a:ext cx="8382000" cy="82412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0999" y="2743200"/>
            <a:ext cx="9296401" cy="4495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04800"/>
            <a:ext cx="307958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4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1463040" rtl="0" eaLnBrk="1" latinLnBrk="0" hangingPunct="1">
        <a:lnSpc>
          <a:spcPct val="80000"/>
        </a:lnSpc>
        <a:spcBef>
          <a:spcPct val="0"/>
        </a:spcBef>
        <a:buNone/>
        <a:defRPr sz="60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8BCF304-8A13-E74E-BEE2-271A20A3A7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A4D49-5AF5-174B-B967-493E7E3A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1"/>
            <a:ext cx="13716000" cy="1238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97B29-B7FF-2F4B-9325-0F1688A0E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13716000" cy="573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8B2F-01B6-1141-BE10-8A9430ABA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16000" y="7639050"/>
            <a:ext cx="45719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026CFE3-AF7B-BA4E-8593-EB164E66E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42261-F8CF-204B-A846-65C46C03267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43800"/>
            <a:ext cx="1676400" cy="5355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4DA5DF-384C-1044-87F9-EB0D8F9CDA47}"/>
              </a:ext>
            </a:extLst>
          </p:cNvPr>
          <p:cNvSpPr txBox="1"/>
          <p:nvPr userDrawn="1"/>
        </p:nvSpPr>
        <p:spPr>
          <a:xfrm>
            <a:off x="5257800" y="7785959"/>
            <a:ext cx="4114800" cy="1711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r-CA" sz="1600" b="0" kern="1200" spc="100" baseline="0" dirty="0" err="1">
                <a:solidFill>
                  <a:schemeClr val="accent1"/>
                </a:solidFill>
              </a:rPr>
              <a:t>Connecting</a:t>
            </a:r>
            <a:r>
              <a:rPr lang="fr-CA" sz="1600" b="0" kern="1200" spc="100" baseline="0" dirty="0">
                <a:solidFill>
                  <a:schemeClr val="accent1"/>
                </a:solidFill>
              </a:rPr>
              <a:t> Pharmaceutical </a:t>
            </a:r>
            <a:r>
              <a:rPr lang="fr-CA" sz="1600" b="0" kern="1200" spc="100" baseline="0" dirty="0" err="1">
                <a:solidFill>
                  <a:schemeClr val="accent1"/>
                </a:solidFill>
              </a:rPr>
              <a:t>Knowledge</a:t>
            </a:r>
            <a:endParaRPr lang="en-CA" sz="1600" b="0" kern="1200" spc="100" baseline="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EA67E-B0FD-564B-B045-65BFB8CEF6B1}"/>
              </a:ext>
            </a:extLst>
          </p:cNvPr>
          <p:cNvSpPr txBox="1"/>
          <p:nvPr userDrawn="1"/>
        </p:nvSpPr>
        <p:spPr>
          <a:xfrm>
            <a:off x="12268200" y="7710845"/>
            <a:ext cx="1080120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1600" b="0" dirty="0" err="1">
                <a:solidFill>
                  <a:schemeClr val="accent1"/>
                </a:solidFill>
              </a:rPr>
              <a:t>ISPE.org</a:t>
            </a:r>
            <a:endParaRPr lang="en-CA" sz="1600" b="0" dirty="0">
              <a:solidFill>
                <a:schemeClr val="accent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FD95F7-10EB-BB45-87BE-3930D3243913}"/>
              </a:ext>
            </a:extLst>
          </p:cNvPr>
          <p:cNvCxnSpPr>
            <a:cxnSpLocks/>
          </p:cNvCxnSpPr>
          <p:nvPr userDrawn="1"/>
        </p:nvCxnSpPr>
        <p:spPr>
          <a:xfrm>
            <a:off x="13539014" y="7710845"/>
            <a:ext cx="0" cy="213955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45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7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Cover Page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Conference place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139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F756-EEF7-7747-BAE3-26117614CD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877B0-D8DA-4B49-8E46-97A2D3D563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Ipsem</a:t>
            </a:r>
            <a:r>
              <a:rPr lang="en-US" dirty="0"/>
              <a:t> lorem</a:t>
            </a:r>
          </a:p>
        </p:txBody>
      </p:sp>
    </p:spTree>
    <p:extLst>
      <p:ext uri="{BB962C8B-B14F-4D97-AF65-F5344CB8AC3E}">
        <p14:creationId xmlns:p14="http://schemas.microsoft.com/office/powerpoint/2010/main" val="146148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E54885-4878-E747-A071-25AFC261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with Text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C41A48-0BCA-F24A-BCA6-BCF0C1B9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sed</a:t>
            </a:r>
            <a:r>
              <a:rPr lang="en-CA" dirty="0"/>
              <a:t> do les </a:t>
            </a:r>
            <a:r>
              <a:rPr lang="en-CA" dirty="0" err="1"/>
              <a:t>eiusmod</a:t>
            </a:r>
            <a:r>
              <a:rPr lang="en-CA" dirty="0"/>
              <a:t> </a:t>
            </a:r>
            <a:r>
              <a:rPr lang="en-CA" dirty="0" err="1"/>
              <a:t>tempor</a:t>
            </a:r>
            <a:r>
              <a:rPr lang="en-CA" dirty="0"/>
              <a:t>.</a:t>
            </a:r>
          </a:p>
          <a:p>
            <a:pPr lvl="1"/>
            <a:r>
              <a:rPr lang="en-CA" dirty="0"/>
              <a:t>Nam </a:t>
            </a:r>
            <a:r>
              <a:rPr lang="en-CA" dirty="0" err="1"/>
              <a:t>es</a:t>
            </a:r>
            <a:r>
              <a:rPr lang="en-CA" dirty="0"/>
              <a:t> </a:t>
            </a:r>
            <a:r>
              <a:rPr lang="en-CA" dirty="0" err="1"/>
              <a:t>dollaudi</a:t>
            </a:r>
            <a:r>
              <a:rPr lang="en-CA" dirty="0"/>
              <a:t> </a:t>
            </a:r>
            <a:r>
              <a:rPr lang="en-CA" dirty="0" err="1"/>
              <a:t>coribus</a:t>
            </a:r>
            <a:r>
              <a:rPr lang="en-CA" dirty="0"/>
              <a:t> </a:t>
            </a:r>
            <a:r>
              <a:rPr lang="en-CA" dirty="0" err="1"/>
              <a:t>susdani</a:t>
            </a:r>
            <a:r>
              <a:rPr lang="en-CA" dirty="0"/>
              <a:t> </a:t>
            </a:r>
            <a:r>
              <a:rPr lang="en-CA" dirty="0" err="1"/>
              <a:t>nulparibus</a:t>
            </a:r>
            <a:r>
              <a:rPr lang="en-CA" dirty="0"/>
              <a:t> </a:t>
            </a:r>
            <a:r>
              <a:rPr lang="en-CA" dirty="0" err="1"/>
              <a:t>ium</a:t>
            </a:r>
            <a:r>
              <a:rPr lang="en-CA" dirty="0"/>
              <a:t> </a:t>
            </a:r>
            <a:r>
              <a:rPr lang="en-CA" dirty="0" err="1"/>
              <a:t>harunt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Ibusaperum</a:t>
            </a:r>
            <a:r>
              <a:rPr lang="en-CA" dirty="0"/>
              <a:t> omni </a:t>
            </a:r>
            <a:r>
              <a:rPr lang="en-CA" dirty="0" err="1"/>
              <a:t>dolumen</a:t>
            </a:r>
            <a:r>
              <a:rPr lang="en-CA" dirty="0"/>
              <a:t> </a:t>
            </a:r>
            <a:r>
              <a:rPr lang="en-CA" dirty="0" err="1"/>
              <a:t>dundit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volorum</a:t>
            </a:r>
            <a:r>
              <a:rPr lang="en-CA" dirty="0"/>
              <a:t> </a:t>
            </a:r>
            <a:r>
              <a:rPr lang="en-CA" dirty="0" err="1"/>
              <a:t>quam</a:t>
            </a:r>
            <a:r>
              <a:rPr lang="en-CA" dirty="0"/>
              <a:t> </a:t>
            </a:r>
            <a:r>
              <a:rPr lang="en-CA" dirty="0" err="1"/>
              <a:t>fugias</a:t>
            </a:r>
            <a:r>
              <a:rPr lang="en-CA" dirty="0"/>
              <a:t>.</a:t>
            </a:r>
          </a:p>
          <a:p>
            <a:pPr lvl="2"/>
            <a:r>
              <a:rPr lang="en-CA" dirty="0" err="1"/>
              <a:t>Quis</a:t>
            </a:r>
            <a:r>
              <a:rPr lang="en-CA" dirty="0"/>
              <a:t> </a:t>
            </a:r>
            <a:r>
              <a:rPr lang="en-CA" dirty="0" err="1"/>
              <a:t>nostrud</a:t>
            </a:r>
            <a:r>
              <a:rPr lang="en-CA" dirty="0"/>
              <a:t> exercitation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 </a:t>
            </a:r>
            <a:r>
              <a:rPr lang="en-CA" dirty="0" err="1"/>
              <a:t>Ibusaperum</a:t>
            </a:r>
            <a:r>
              <a:rPr lang="en-CA" dirty="0"/>
              <a:t> omni </a:t>
            </a:r>
            <a:r>
              <a:rPr lang="en-CA" dirty="0" err="1"/>
              <a:t>dolumen</a:t>
            </a:r>
            <a:r>
              <a:rPr lang="en-CA" dirty="0"/>
              <a:t> </a:t>
            </a:r>
            <a:r>
              <a:rPr lang="en-CA" dirty="0" err="1"/>
              <a:t>dundim</a:t>
            </a:r>
            <a:r>
              <a:rPr lang="en-CA" dirty="0"/>
              <a:t>.</a:t>
            </a:r>
          </a:p>
          <a:p>
            <a:pPr lvl="2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adipiscidit</a:t>
            </a:r>
            <a:r>
              <a:rPr lang="en-CA" dirty="0"/>
              <a:t> </a:t>
            </a:r>
            <a:r>
              <a:rPr lang="en-CA" dirty="0" err="1"/>
              <a:t>anim</a:t>
            </a:r>
            <a:r>
              <a:rPr lang="en-CA" dirty="0"/>
              <a:t> </a:t>
            </a:r>
            <a:r>
              <a:rPr lang="en-CA" dirty="0" err="1"/>
              <a:t>vellandi</a:t>
            </a:r>
            <a:r>
              <a:rPr lang="en-CA" dirty="0"/>
              <a:t> </a:t>
            </a:r>
            <a:r>
              <a:rPr lang="en-CA" dirty="0" err="1"/>
              <a:t>aut</a:t>
            </a:r>
            <a:r>
              <a:rPr lang="en-CA" dirty="0"/>
              <a:t> fugit </a:t>
            </a:r>
            <a:r>
              <a:rPr lang="en-CA" dirty="0" err="1"/>
              <a:t>perspero</a:t>
            </a:r>
            <a:r>
              <a:rPr lang="en-CA" dirty="0"/>
              <a:t> del </a:t>
            </a:r>
            <a:r>
              <a:rPr lang="en-CA" dirty="0" err="1"/>
              <a:t>explibe</a:t>
            </a:r>
            <a:r>
              <a:rPr lang="en-CA" dirty="0"/>
              <a:t> </a:t>
            </a:r>
            <a:r>
              <a:rPr lang="en-CA" dirty="0" err="1"/>
              <a:t>atiur</a:t>
            </a:r>
            <a:r>
              <a:rPr lang="en-CA" dirty="0"/>
              <a:t>.</a:t>
            </a:r>
          </a:p>
          <a:p>
            <a:pPr lvl="1"/>
            <a:r>
              <a:rPr lang="en-CA" dirty="0" err="1"/>
              <a:t>Consecte</a:t>
            </a:r>
            <a:r>
              <a:rPr lang="en-CA" dirty="0"/>
              <a:t> la </a:t>
            </a:r>
            <a:r>
              <a:rPr lang="en-CA" dirty="0" err="1"/>
              <a:t>imil</a:t>
            </a:r>
            <a:r>
              <a:rPr lang="en-CA" dirty="0"/>
              <a:t> </a:t>
            </a:r>
            <a:r>
              <a:rPr lang="en-CA" dirty="0" err="1"/>
              <a:t>identium</a:t>
            </a:r>
            <a:r>
              <a:rPr lang="en-CA" dirty="0"/>
              <a:t> </a:t>
            </a:r>
            <a:r>
              <a:rPr lang="en-CA" dirty="0" err="1"/>
              <a:t>dolenis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quam</a:t>
            </a:r>
            <a:r>
              <a:rPr lang="en-CA" dirty="0"/>
              <a:t> </a:t>
            </a:r>
            <a:r>
              <a:rPr lang="en-CA" dirty="0" err="1"/>
              <a:t>excepteur</a:t>
            </a:r>
            <a:r>
              <a:rPr lang="en-CA" dirty="0"/>
              <a:t> </a:t>
            </a:r>
            <a:r>
              <a:rPr lang="en-CA" dirty="0" err="1"/>
              <a:t>sint</a:t>
            </a:r>
            <a:r>
              <a:rPr lang="en-CA" dirty="0"/>
              <a:t> </a:t>
            </a:r>
            <a:r>
              <a:rPr lang="en-CA" dirty="0" err="1"/>
              <a:t>occaecat</a:t>
            </a:r>
            <a:r>
              <a:rPr lang="en-CA" dirty="0"/>
              <a:t> </a:t>
            </a:r>
            <a:r>
              <a:rPr lang="en-CA" dirty="0" err="1"/>
              <a:t>duis</a:t>
            </a:r>
            <a:r>
              <a:rPr lang="en-CA" dirty="0"/>
              <a:t> </a:t>
            </a:r>
            <a:r>
              <a:rPr lang="en-CA" dirty="0" err="1"/>
              <a:t>lagna</a:t>
            </a:r>
            <a:r>
              <a:rPr lang="en-CA" dirty="0"/>
              <a:t> </a:t>
            </a:r>
            <a:r>
              <a:rPr lang="en-CA" dirty="0" err="1"/>
              <a:t>aliqua</a:t>
            </a:r>
            <a:r>
              <a:rPr lang="en-CA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E1021-80DD-134D-A18A-125ACEA5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67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EA434B-FDD1-104F-BC5F-8462FC8F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with Text and Photo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7EFDE-A871-CC47-9D08-E024A3F12E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Duis </a:t>
            </a:r>
            <a:r>
              <a:rPr lang="en-CA" dirty="0" err="1"/>
              <a:t>Aute</a:t>
            </a:r>
            <a:r>
              <a:rPr lang="en-CA" dirty="0"/>
              <a:t> </a:t>
            </a:r>
            <a:r>
              <a:rPr lang="en-CA" dirty="0" err="1"/>
              <a:t>Irure</a:t>
            </a:r>
            <a:r>
              <a:rPr lang="en-CA" dirty="0"/>
              <a:t> Dolor in </a:t>
            </a:r>
            <a:br>
              <a:rPr lang="en-CA" dirty="0"/>
            </a:br>
            <a:r>
              <a:rPr lang="en-CA" dirty="0" err="1"/>
              <a:t>Reprehende</a:t>
            </a:r>
            <a:r>
              <a:rPr lang="en-CA" dirty="0"/>
              <a:t> in </a:t>
            </a:r>
            <a:r>
              <a:rPr lang="en-CA" dirty="0" err="1"/>
              <a:t>Voluptate</a:t>
            </a:r>
            <a:endParaRPr lang="en-CA" dirty="0"/>
          </a:p>
          <a:p>
            <a:pPr lvl="1"/>
            <a:r>
              <a:rPr lang="en-CA" dirty="0" err="1"/>
              <a:t>Facesci</a:t>
            </a:r>
            <a:r>
              <a:rPr lang="en-CA" dirty="0"/>
              <a:t> </a:t>
            </a:r>
            <a:r>
              <a:rPr lang="en-CA" dirty="0" err="1"/>
              <a:t>ducipsam</a:t>
            </a:r>
            <a:r>
              <a:rPr lang="en-CA" dirty="0"/>
              <a:t> sum id </a:t>
            </a:r>
            <a:r>
              <a:rPr lang="en-CA" dirty="0" err="1"/>
              <a:t>experum</a:t>
            </a:r>
            <a:r>
              <a:rPr lang="en-CA" dirty="0"/>
              <a:t> </a:t>
            </a:r>
            <a:r>
              <a:rPr lang="en-CA" dirty="0" err="1"/>
              <a:t>idit</a:t>
            </a:r>
            <a:r>
              <a:rPr lang="en-CA" dirty="0"/>
              <a:t>, in repro </a:t>
            </a:r>
            <a:r>
              <a:rPr lang="en-CA" dirty="0" err="1"/>
              <a:t>quam</a:t>
            </a:r>
            <a:r>
              <a:rPr lang="en-CA" dirty="0"/>
              <a:t> </a:t>
            </a:r>
            <a:r>
              <a:rPr lang="en-CA" dirty="0" err="1"/>
              <a:t>aut</a:t>
            </a:r>
            <a:r>
              <a:rPr lang="en-CA" dirty="0"/>
              <a:t> </a:t>
            </a:r>
            <a:r>
              <a:rPr lang="en-CA" dirty="0" err="1"/>
              <a:t>eum</a:t>
            </a:r>
            <a:r>
              <a:rPr lang="en-CA" dirty="0"/>
              <a:t> et </a:t>
            </a:r>
            <a:r>
              <a:rPr lang="en-CA" dirty="0" err="1"/>
              <a:t>offici</a:t>
            </a:r>
            <a:r>
              <a:rPr lang="en-CA" dirty="0"/>
              <a:t> quod qui </a:t>
            </a:r>
            <a:r>
              <a:rPr lang="en-CA" dirty="0" err="1"/>
              <a:t>cus</a:t>
            </a:r>
            <a:r>
              <a:rPr lang="en-CA" dirty="0"/>
              <a:t> </a:t>
            </a:r>
            <a:r>
              <a:rPr lang="en-CA" dirty="0" err="1"/>
              <a:t>inus</a:t>
            </a:r>
            <a:r>
              <a:rPr lang="en-CA" dirty="0"/>
              <a:t>, </a:t>
            </a:r>
            <a:r>
              <a:rPr lang="en-CA" dirty="0" err="1"/>
              <a:t>inum</a:t>
            </a:r>
            <a:r>
              <a:rPr lang="en-CA" dirty="0"/>
              <a:t> </a:t>
            </a:r>
            <a:r>
              <a:rPr lang="en-CA" dirty="0" err="1"/>
              <a:t>simust</a:t>
            </a:r>
            <a:r>
              <a:rPr lang="en-CA" dirty="0"/>
              <a:t> </a:t>
            </a:r>
            <a:r>
              <a:rPr lang="en-CA" dirty="0" err="1"/>
              <a:t>volupti</a:t>
            </a:r>
            <a:r>
              <a:rPr lang="en-CA" dirty="0"/>
              <a:t> </a:t>
            </a:r>
            <a:r>
              <a:rPr lang="en-CA" dirty="0" err="1"/>
              <a:t>beroria</a:t>
            </a:r>
            <a:r>
              <a:rPr lang="en-CA" dirty="0"/>
              <a:t> </a:t>
            </a:r>
            <a:r>
              <a:rPr lang="en-CA" dirty="0" err="1"/>
              <a:t>quae</a:t>
            </a:r>
            <a:r>
              <a:rPr lang="en-CA" dirty="0"/>
              <a:t> nus. </a:t>
            </a:r>
            <a:r>
              <a:rPr lang="en-CA" dirty="0" err="1"/>
              <a:t>Facculparcim</a:t>
            </a:r>
            <a:r>
              <a:rPr lang="en-CA" dirty="0"/>
              <a:t> di sum </a:t>
            </a:r>
            <a:r>
              <a:rPr lang="en-CA" dirty="0" err="1"/>
              <a:t>quatia</a:t>
            </a:r>
            <a:r>
              <a:rPr lang="en-CA" dirty="0"/>
              <a:t> </a:t>
            </a:r>
            <a:r>
              <a:rPr lang="en-CA" dirty="0" err="1"/>
              <a:t>imet</a:t>
            </a:r>
            <a:r>
              <a:rPr lang="en-CA" dirty="0"/>
              <a:t> qui </a:t>
            </a:r>
            <a:r>
              <a:rPr lang="en-CA" dirty="0" err="1"/>
              <a:t>tectendant</a:t>
            </a:r>
            <a:r>
              <a:rPr lang="en-CA" dirty="0"/>
              <a:t> </a:t>
            </a:r>
            <a:r>
              <a:rPr lang="en-CA" dirty="0" err="1"/>
              <a:t>volore</a:t>
            </a:r>
            <a:r>
              <a:rPr lang="en-CA" dirty="0"/>
              <a:t> </a:t>
            </a:r>
            <a:r>
              <a:rPr lang="en-CA" dirty="0" err="1"/>
              <a:t>es</a:t>
            </a:r>
            <a:r>
              <a:rPr lang="en-CA" dirty="0"/>
              <a:t> arum int.</a:t>
            </a:r>
          </a:p>
          <a:p>
            <a:pPr lvl="1"/>
            <a:r>
              <a:rPr lang="en-CA" dirty="0"/>
              <a:t>Sim </a:t>
            </a:r>
            <a:r>
              <a:rPr lang="en-CA" dirty="0" err="1"/>
              <a:t>exero</a:t>
            </a:r>
            <a:r>
              <a:rPr lang="en-CA" dirty="0"/>
              <a:t> </a:t>
            </a:r>
            <a:r>
              <a:rPr lang="en-CA" dirty="0" err="1"/>
              <a:t>essimi</a:t>
            </a:r>
            <a:r>
              <a:rPr lang="en-CA" dirty="0"/>
              <a:t>, </a:t>
            </a:r>
            <a:r>
              <a:rPr lang="en-CA" dirty="0" err="1"/>
              <a:t>quam</a:t>
            </a:r>
            <a:r>
              <a:rPr lang="en-CA" dirty="0"/>
              <a:t> </a:t>
            </a:r>
            <a:r>
              <a:rPr lang="en-CA" dirty="0" err="1"/>
              <a:t>sequis</a:t>
            </a:r>
            <a:r>
              <a:rPr lang="en-CA" dirty="0"/>
              <a:t> </a:t>
            </a:r>
            <a:r>
              <a:rPr lang="en-CA" dirty="0" err="1"/>
              <a:t>denihil</a:t>
            </a:r>
            <a:r>
              <a:rPr lang="en-CA" dirty="0"/>
              <a:t> id </a:t>
            </a:r>
            <a:r>
              <a:rPr lang="en-CA" dirty="0" err="1"/>
              <a:t>millutem</a:t>
            </a:r>
            <a:r>
              <a:rPr lang="en-CA" dirty="0"/>
              <a:t> </a:t>
            </a:r>
            <a:r>
              <a:rPr lang="en-CA" dirty="0" err="1"/>
              <a:t>sae.Volendu</a:t>
            </a:r>
            <a:r>
              <a:rPr lang="en-CA" dirty="0"/>
              <a:t> </a:t>
            </a:r>
            <a:r>
              <a:rPr lang="en-CA" dirty="0" err="1"/>
              <a:t>cienien</a:t>
            </a:r>
            <a:r>
              <a:rPr lang="en-CA" dirty="0"/>
              <a:t> </a:t>
            </a:r>
            <a:r>
              <a:rPr lang="en-CA" dirty="0" err="1"/>
              <a:t>iendeliscia</a:t>
            </a:r>
            <a:r>
              <a:rPr lang="en-CA" dirty="0"/>
              <a:t> </a:t>
            </a:r>
            <a:r>
              <a:rPr lang="en-CA" dirty="0" err="1"/>
              <a:t>perchillut</a:t>
            </a:r>
            <a:r>
              <a:rPr lang="en-CA" dirty="0"/>
              <a:t> ad </a:t>
            </a:r>
            <a:r>
              <a:rPr lang="en-CA" dirty="0" err="1"/>
              <a:t>magnimo</a:t>
            </a:r>
            <a:r>
              <a:rPr lang="en-CA" dirty="0"/>
              <a:t> </a:t>
            </a:r>
            <a:r>
              <a:rPr lang="en-CA" dirty="0" err="1"/>
              <a:t>loritibus</a:t>
            </a:r>
            <a:r>
              <a:rPr lang="en-CA" dirty="0"/>
              <a:t> </a:t>
            </a:r>
            <a:r>
              <a:rPr lang="en-CA" dirty="0" err="1"/>
              <a:t>eos</a:t>
            </a:r>
            <a:r>
              <a:rPr lang="en-CA" dirty="0"/>
              <a:t> </a:t>
            </a:r>
            <a:r>
              <a:rPr lang="en-CA" dirty="0" err="1"/>
              <a:t>eatus</a:t>
            </a:r>
            <a:r>
              <a:rPr lang="en-CA" dirty="0"/>
              <a:t> </a:t>
            </a:r>
            <a:r>
              <a:rPr lang="en-CA" dirty="0" err="1"/>
              <a:t>quatis</a:t>
            </a:r>
            <a:r>
              <a:rPr lang="en-CA" dirty="0"/>
              <a:t> </a:t>
            </a:r>
            <a:r>
              <a:rPr lang="en-CA" dirty="0" err="1"/>
              <a:t>explis</a:t>
            </a:r>
            <a:r>
              <a:rPr lang="en-CA" dirty="0"/>
              <a:t> </a:t>
            </a:r>
            <a:r>
              <a:rPr lang="en-CA" dirty="0" err="1"/>
              <a:t>eaturem</a:t>
            </a:r>
            <a:r>
              <a:rPr lang="en-CA" dirty="0"/>
              <a:t> </a:t>
            </a:r>
            <a:r>
              <a:rPr lang="en-CA" dirty="0" err="1"/>
              <a:t>poribusanda</a:t>
            </a:r>
            <a:r>
              <a:rPr lang="en-CA" dirty="0"/>
              <a:t> </a:t>
            </a:r>
            <a:r>
              <a:rPr lang="en-CA" dirty="0" err="1"/>
              <a:t>dendisq</a:t>
            </a:r>
            <a:r>
              <a:rPr lang="en-CA" dirty="0"/>
              <a:t> </a:t>
            </a:r>
            <a:r>
              <a:rPr lang="en-CA" dirty="0" err="1"/>
              <a:t>uibusda</a:t>
            </a:r>
            <a:r>
              <a:rPr lang="en-CA" dirty="0"/>
              <a:t> </a:t>
            </a:r>
            <a:r>
              <a:rPr lang="en-CA" dirty="0" err="1"/>
              <a:t>dipid</a:t>
            </a:r>
            <a:r>
              <a:rPr lang="en-CA" dirty="0"/>
              <a:t> </a:t>
            </a:r>
            <a:r>
              <a:rPr lang="en-CA" dirty="0" err="1"/>
              <a:t>quia</a:t>
            </a:r>
            <a:r>
              <a:rPr lang="en-CA" dirty="0"/>
              <a:t> </a:t>
            </a:r>
            <a:r>
              <a:rPr lang="en-CA" dirty="0" err="1"/>
              <a:t>volupta</a:t>
            </a:r>
            <a:r>
              <a:rPr lang="en-CA" dirty="0"/>
              <a:t> </a:t>
            </a:r>
            <a:r>
              <a:rPr lang="en-CA" dirty="0" err="1"/>
              <a:t>turitate</a:t>
            </a:r>
            <a:r>
              <a:rPr lang="en-CA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FECA0-3A29-524B-A063-B4F5E75B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4</a:t>
            </a:fld>
            <a:endParaRPr lang="en-CA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DF4B63-B995-9E46-B477-1223FB03F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538" y="1823292"/>
            <a:ext cx="5881862" cy="4158966"/>
          </a:xfrm>
        </p:spPr>
      </p:pic>
    </p:spTree>
    <p:extLst>
      <p:ext uri="{BB962C8B-B14F-4D97-AF65-F5344CB8AC3E}">
        <p14:creationId xmlns:p14="http://schemas.microsoft.com/office/powerpoint/2010/main" val="225956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F668A5-85A0-394B-886E-54C06877A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Dolorares</a:t>
            </a:r>
            <a:r>
              <a:rPr lang="en-CA" dirty="0"/>
              <a:t> Repro </a:t>
            </a:r>
            <a:r>
              <a:rPr lang="en-CA" dirty="0" err="1"/>
              <a:t>Uqam</a:t>
            </a:r>
            <a:endParaRPr lang="en-CA" dirty="0"/>
          </a:p>
          <a:p>
            <a:pPr lvl="1"/>
            <a:r>
              <a:rPr lang="en-CA" dirty="0" err="1"/>
              <a:t>Magnimo</a:t>
            </a:r>
            <a:r>
              <a:rPr lang="en-CA" dirty="0"/>
              <a:t> </a:t>
            </a:r>
            <a:r>
              <a:rPr lang="en-CA" dirty="0" err="1"/>
              <a:t>loritibus</a:t>
            </a:r>
            <a:r>
              <a:rPr lang="en-CA" dirty="0"/>
              <a:t> </a:t>
            </a:r>
            <a:r>
              <a:rPr lang="en-CA" dirty="0" err="1"/>
              <a:t>eos</a:t>
            </a:r>
            <a:r>
              <a:rPr lang="en-CA" dirty="0"/>
              <a:t> </a:t>
            </a:r>
            <a:r>
              <a:rPr lang="en-CA" dirty="0" err="1"/>
              <a:t>eatus</a:t>
            </a:r>
            <a:r>
              <a:rPr lang="en-CA" dirty="0"/>
              <a:t> </a:t>
            </a:r>
            <a:r>
              <a:rPr lang="en-CA" dirty="0" err="1"/>
              <a:t>quatis</a:t>
            </a:r>
            <a:r>
              <a:rPr lang="en-CA" dirty="0"/>
              <a:t> </a:t>
            </a:r>
            <a:r>
              <a:rPr lang="en-CA" dirty="0" err="1"/>
              <a:t>explis</a:t>
            </a:r>
            <a:r>
              <a:rPr lang="en-CA" dirty="0"/>
              <a:t> </a:t>
            </a:r>
            <a:r>
              <a:rPr lang="en-CA" dirty="0" err="1"/>
              <a:t>eaturem</a:t>
            </a:r>
            <a:r>
              <a:rPr lang="en-CA" dirty="0"/>
              <a:t> </a:t>
            </a:r>
            <a:r>
              <a:rPr lang="en-CA" dirty="0" err="1"/>
              <a:t>poribusanda</a:t>
            </a:r>
            <a:r>
              <a:rPr lang="en-CA" dirty="0"/>
              <a:t> </a:t>
            </a:r>
            <a:r>
              <a:rPr lang="en-CA" dirty="0" err="1"/>
              <a:t>dendisq</a:t>
            </a:r>
            <a:r>
              <a:rPr lang="en-CA" dirty="0"/>
              <a:t> </a:t>
            </a:r>
            <a:r>
              <a:rPr lang="en-CA" dirty="0" err="1"/>
              <a:t>uibusda</a:t>
            </a:r>
            <a:r>
              <a:rPr lang="en-CA" dirty="0"/>
              <a:t> </a:t>
            </a:r>
            <a:r>
              <a:rPr lang="en-CA" dirty="0" err="1"/>
              <a:t>dipid</a:t>
            </a:r>
            <a:r>
              <a:rPr lang="en-CA" dirty="0"/>
              <a:t> </a:t>
            </a:r>
            <a:r>
              <a:rPr lang="en-CA" dirty="0" err="1"/>
              <a:t>quia</a:t>
            </a:r>
            <a:r>
              <a:rPr lang="en-CA" dirty="0"/>
              <a:t> </a:t>
            </a:r>
            <a:r>
              <a:rPr lang="en-CA" dirty="0" err="1"/>
              <a:t>volupta</a:t>
            </a:r>
            <a:r>
              <a:rPr lang="en-CA" dirty="0"/>
              <a:t> </a:t>
            </a:r>
            <a:r>
              <a:rPr lang="en-CA" dirty="0" err="1"/>
              <a:t>turitate</a:t>
            </a:r>
            <a:r>
              <a:rPr lang="en-CA" dirty="0"/>
              <a:t>. </a:t>
            </a:r>
            <a:r>
              <a:rPr lang="en-CA" dirty="0" err="1"/>
              <a:t>Facculparcim</a:t>
            </a:r>
            <a:r>
              <a:rPr lang="en-CA" dirty="0"/>
              <a:t> di sum </a:t>
            </a:r>
            <a:r>
              <a:rPr lang="en-CA" dirty="0" err="1"/>
              <a:t>quatia</a:t>
            </a:r>
            <a:r>
              <a:rPr lang="en-CA" dirty="0"/>
              <a:t> </a:t>
            </a:r>
            <a:r>
              <a:rPr lang="en-CA" dirty="0" err="1"/>
              <a:t>imet</a:t>
            </a:r>
            <a:r>
              <a:rPr lang="en-CA" dirty="0"/>
              <a:t> qui </a:t>
            </a:r>
            <a:r>
              <a:rPr lang="en-CA" dirty="0" err="1"/>
              <a:t>tectendant</a:t>
            </a:r>
            <a:r>
              <a:rPr lang="en-CA" dirty="0"/>
              <a:t> </a:t>
            </a:r>
            <a:r>
              <a:rPr lang="en-CA" dirty="0" err="1"/>
              <a:t>volore</a:t>
            </a:r>
            <a:r>
              <a:rPr lang="en-CA" dirty="0"/>
              <a:t> </a:t>
            </a:r>
            <a:r>
              <a:rPr lang="en-CA" dirty="0" err="1"/>
              <a:t>es</a:t>
            </a:r>
            <a:r>
              <a:rPr lang="en-CA" dirty="0"/>
              <a:t> arum int.</a:t>
            </a:r>
          </a:p>
          <a:p>
            <a:pPr lvl="2"/>
            <a:r>
              <a:rPr lang="en-CA" dirty="0"/>
              <a:t>Lorem ipsum dolor sit </a:t>
            </a:r>
            <a:r>
              <a:rPr lang="en-CA" dirty="0" err="1"/>
              <a:t>amet</a:t>
            </a:r>
            <a:r>
              <a:rPr lang="en-CA" dirty="0"/>
              <a:t>, </a:t>
            </a:r>
            <a:r>
              <a:rPr lang="en-CA" dirty="0" err="1"/>
              <a:t>consectetur</a:t>
            </a:r>
            <a:r>
              <a:rPr lang="en-CA" dirty="0"/>
              <a:t> </a:t>
            </a:r>
            <a:r>
              <a:rPr lang="en-CA" dirty="0" err="1"/>
              <a:t>adipiscing</a:t>
            </a:r>
            <a:r>
              <a:rPr lang="en-CA" dirty="0"/>
              <a:t>.</a:t>
            </a:r>
          </a:p>
          <a:p>
            <a:pPr lvl="2"/>
            <a:r>
              <a:rPr lang="en-CA" dirty="0" err="1"/>
              <a:t>Consecte</a:t>
            </a:r>
            <a:r>
              <a:rPr lang="en-CA" dirty="0"/>
              <a:t> la </a:t>
            </a:r>
            <a:r>
              <a:rPr lang="en-CA" dirty="0" err="1"/>
              <a:t>imil</a:t>
            </a:r>
            <a:r>
              <a:rPr lang="en-CA" dirty="0"/>
              <a:t> </a:t>
            </a:r>
            <a:r>
              <a:rPr lang="en-CA" dirty="0" err="1"/>
              <a:t>identium</a:t>
            </a:r>
            <a:r>
              <a:rPr lang="en-CA" dirty="0"/>
              <a:t> </a:t>
            </a:r>
            <a:r>
              <a:rPr lang="en-CA" dirty="0" err="1"/>
              <a:t>dolenis</a:t>
            </a:r>
            <a:r>
              <a:rPr lang="en-CA" dirty="0"/>
              <a:t> </a:t>
            </a:r>
            <a:r>
              <a:rPr lang="en-CA" dirty="0" err="1"/>
              <a:t>ut</a:t>
            </a:r>
            <a:r>
              <a:rPr lang="en-CA" dirty="0"/>
              <a:t> </a:t>
            </a:r>
            <a:r>
              <a:rPr lang="en-CA" dirty="0" err="1"/>
              <a:t>quam</a:t>
            </a:r>
            <a:r>
              <a:rPr lang="en-CA" dirty="0"/>
              <a:t>.	</a:t>
            </a:r>
          </a:p>
          <a:p>
            <a:pPr lvl="2"/>
            <a:r>
              <a:rPr lang="en-CA" dirty="0" err="1"/>
              <a:t>Excepteur</a:t>
            </a:r>
            <a:r>
              <a:rPr lang="en-CA" dirty="0"/>
              <a:t> </a:t>
            </a:r>
            <a:r>
              <a:rPr lang="en-CA" dirty="0" err="1"/>
              <a:t>sint</a:t>
            </a:r>
            <a:r>
              <a:rPr lang="en-CA" dirty="0"/>
              <a:t> </a:t>
            </a:r>
            <a:r>
              <a:rPr lang="en-CA" dirty="0" err="1"/>
              <a:t>occaecat</a:t>
            </a:r>
            <a:r>
              <a:rPr lang="en-CA" dirty="0"/>
              <a:t> </a:t>
            </a:r>
            <a:r>
              <a:rPr lang="en-CA" dirty="0" err="1"/>
              <a:t>duis</a:t>
            </a:r>
            <a:r>
              <a:rPr lang="en-CA" dirty="0"/>
              <a:t> </a:t>
            </a:r>
            <a:r>
              <a:rPr lang="en-CA" dirty="0" err="1"/>
              <a:t>lagna</a:t>
            </a:r>
            <a:r>
              <a:rPr lang="en-CA" dirty="0"/>
              <a:t> </a:t>
            </a:r>
            <a:r>
              <a:rPr lang="en-CA" dirty="0" err="1"/>
              <a:t>aliqua</a:t>
            </a:r>
            <a:r>
              <a:rPr lang="en-CA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2303C-59E4-3E47-BBFF-EC96681A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5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5E5C2-F7AD-2D4D-B5DF-0D129CA92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Slide with Multiple Elements</a:t>
            </a: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69865B36-89E2-CC4E-9604-04F6D3BA17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r="7654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00A6DC-F679-DB45-88EC-982EC8E1D9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err="1"/>
              <a:t>Lorem</a:t>
            </a:r>
            <a:r>
              <a:rPr lang="fr-CA" dirty="0"/>
              <a:t> </a:t>
            </a:r>
            <a:r>
              <a:rPr lang="fr-CA" dirty="0" err="1"/>
              <a:t>ipsum</a:t>
            </a:r>
            <a:r>
              <a:rPr lang="fr-CA" dirty="0"/>
              <a:t>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adicing</a:t>
            </a:r>
            <a:r>
              <a:rPr lang="fr-CA" dirty="0"/>
              <a:t> </a:t>
            </a:r>
            <a:r>
              <a:rPr lang="fr-CA" dirty="0" err="1"/>
              <a:t>ferfero</a:t>
            </a:r>
            <a:r>
              <a:rPr lang="fr-CA" dirty="0"/>
              <a:t> </a:t>
            </a:r>
            <a:r>
              <a:rPr lang="fr-CA" dirty="0" err="1"/>
              <a:t>mintia</a:t>
            </a:r>
            <a:r>
              <a:rPr lang="fr-CA" dirty="0"/>
              <a:t> </a:t>
            </a:r>
            <a:r>
              <a:rPr lang="fr-CA" dirty="0" err="1"/>
              <a:t>delendit</a:t>
            </a:r>
            <a:r>
              <a:rPr lang="fr-CA" dirty="0"/>
              <a:t> </a:t>
            </a:r>
            <a:r>
              <a:rPr lang="en-CA" dirty="0" err="1"/>
              <a:t>imil</a:t>
            </a:r>
            <a:r>
              <a:rPr lang="en-CA" dirty="0"/>
              <a:t> </a:t>
            </a:r>
            <a:r>
              <a:rPr lang="en-CA" dirty="0" err="1"/>
              <a:t>identium</a:t>
            </a:r>
            <a:r>
              <a:rPr lang="en-CA" dirty="0"/>
              <a:t> </a:t>
            </a:r>
            <a:r>
              <a:rPr lang="en-CA" dirty="0" err="1"/>
              <a:t>dolenis</a:t>
            </a:r>
            <a:r>
              <a:rPr lang="fr-CA" dirty="0"/>
              <a:t>.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232E38-FF02-0A4C-A759-9F0377185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12" y="4521697"/>
            <a:ext cx="1619885" cy="14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3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63F2C-E48C-D74C-BA2A-657386A9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Chart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76AEB1-2794-BE4E-B05F-71B1FFF16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223391"/>
              </p:ext>
            </p:extLst>
          </p:nvPr>
        </p:nvGraphicFramePr>
        <p:xfrm>
          <a:off x="457200" y="1097382"/>
          <a:ext cx="13716000" cy="5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5DE8AC-543A-6D4F-AFB5-86D3FB2D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4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045-3792-B048-9284-D302801E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C3BCAA-87C1-7C40-96E5-45BD4AB4B2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839576"/>
              </p:ext>
            </p:extLst>
          </p:nvPr>
        </p:nvGraphicFramePr>
        <p:xfrm>
          <a:off x="457200" y="1219200"/>
          <a:ext cx="13716000" cy="573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4DAC26-C373-DE49-9518-EC899EC8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26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83436-FBCD-7D4B-8ACB-C5EF8E8E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4855B76-4FB2-D140-BE07-3274C910DB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003874"/>
              </p:ext>
            </p:extLst>
          </p:nvPr>
        </p:nvGraphicFramePr>
        <p:xfrm>
          <a:off x="457200" y="1676400"/>
          <a:ext cx="13716000" cy="34150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43066029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5801395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548748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5067666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649751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Title 1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Title 2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Title 3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Title 4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Title 5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3300635"/>
                  </a:ext>
                </a:extLst>
              </a:tr>
              <a:tr h="450209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Subtitle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025368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187574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1088943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635478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71749"/>
                  </a:ext>
                </a:extLst>
              </a:tr>
              <a:tr h="5001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91419" marR="91419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597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2C2FB-B5D6-DF4B-92DE-D22FE106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707386"/>
      </p:ext>
    </p:extLst>
  </p:cSld>
  <p:clrMapOvr>
    <a:masterClrMapping/>
  </p:clrMapOvr>
</p:sld>
</file>

<file path=ppt/theme/theme1.xml><?xml version="1.0" encoding="utf-8"?>
<a:theme xmlns:a="http://schemas.openxmlformats.org/drawingml/2006/main" name="ISPE cover">
  <a:themeElements>
    <a:clrScheme name="ISPE 2018">
      <a:dk1>
        <a:srgbClr val="000000"/>
      </a:dk1>
      <a:lt1>
        <a:srgbClr val="FFFFFF"/>
      </a:lt1>
      <a:dk2>
        <a:srgbClr val="59595B"/>
      </a:dk2>
      <a:lt2>
        <a:srgbClr val="D8D8D8"/>
      </a:lt2>
      <a:accent1>
        <a:srgbClr val="005F9E"/>
      </a:accent1>
      <a:accent2>
        <a:srgbClr val="00BCE7"/>
      </a:accent2>
      <a:accent3>
        <a:srgbClr val="BFD22B"/>
      </a:accent3>
      <a:accent4>
        <a:srgbClr val="58595B"/>
      </a:accent4>
      <a:accent5>
        <a:srgbClr val="E77C22"/>
      </a:accent5>
      <a:accent6>
        <a:srgbClr val="FDBA12"/>
      </a:accent6>
      <a:hlink>
        <a:srgbClr val="743C97"/>
      </a:hlink>
      <a:folHlink>
        <a:srgbClr val="AC27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ISPE 2018">
      <a:dk1>
        <a:srgbClr val="000000"/>
      </a:dk1>
      <a:lt1>
        <a:srgbClr val="FFFFFF"/>
      </a:lt1>
      <a:dk2>
        <a:srgbClr val="59595B"/>
      </a:dk2>
      <a:lt2>
        <a:srgbClr val="D8D8D8"/>
      </a:lt2>
      <a:accent1>
        <a:srgbClr val="005F9E"/>
      </a:accent1>
      <a:accent2>
        <a:srgbClr val="00BCE7"/>
      </a:accent2>
      <a:accent3>
        <a:srgbClr val="BFD22B"/>
      </a:accent3>
      <a:accent4>
        <a:srgbClr val="58595B"/>
      </a:accent4>
      <a:accent5>
        <a:srgbClr val="E77C22"/>
      </a:accent5>
      <a:accent6>
        <a:srgbClr val="FDBA12"/>
      </a:accent6>
      <a:hlink>
        <a:srgbClr val="743C97"/>
      </a:hlink>
      <a:folHlink>
        <a:srgbClr val="AC27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C6428FC62304FAAD592DD8F3C95CA" ma:contentTypeVersion="10" ma:contentTypeDescription="Create a new document." ma:contentTypeScope="" ma:versionID="82d2721cc53eeb702ddc352cee813f66">
  <xsd:schema xmlns:xsd="http://www.w3.org/2001/XMLSchema" xmlns:xs="http://www.w3.org/2001/XMLSchema" xmlns:p="http://schemas.microsoft.com/office/2006/metadata/properties" xmlns:ns2="6a12aab8-b0ff-4727-8448-ad62d66df384" xmlns:ns3="b37cec39-32a7-446d-b8a0-3d6101f2ff14" targetNamespace="http://schemas.microsoft.com/office/2006/metadata/properties" ma:root="true" ma:fieldsID="d597a04b1076f07657f9446f71d6ff3d" ns2:_="" ns3:_="">
    <xsd:import namespace="6a12aab8-b0ff-4727-8448-ad62d66df384"/>
    <xsd:import namespace="b37cec39-32a7-446d-b8a0-3d6101f2ff1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cec39-32a7-446d-b8a0-3d6101f2f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506854-4A65-4E9C-A40C-031A110701D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45B2891-B445-4E73-966E-D3A1819C0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2aab8-b0ff-4727-8448-ad62d66df384"/>
    <ds:schemaRef ds:uri="b37cec39-32a7-446d-b8a0-3d6101f2f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26298B-C446-4C03-9F2B-E03FD8927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ISPE_template_16x9</Template>
  <TotalTime>123</TotalTime>
  <Words>215</Words>
  <Application>Microsoft Office PowerPoint</Application>
  <PresentationFormat>Custom</PresentationFormat>
  <Paragraphs>66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ISPE cover</vt:lpstr>
      <vt:lpstr>Custom Design</vt:lpstr>
      <vt:lpstr>ISPE section</vt:lpstr>
      <vt:lpstr>Cover Page Lorem Ipsum</vt:lpstr>
      <vt:lpstr>Section Title Slide</vt:lpstr>
      <vt:lpstr>Slide with Text</vt:lpstr>
      <vt:lpstr>Slide with Text and Photo</vt:lpstr>
      <vt:lpstr>PowerPoint Presentation</vt:lpstr>
      <vt:lpstr>Line Chart Example</vt:lpstr>
      <vt:lpstr>Bar Chart Example</vt:lpstr>
      <vt:lpstr>Table Example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Lorem Ipsum</dc:title>
  <dc:creator>Jessica Bleess</dc:creator>
  <cp:lastModifiedBy>Dawn Arbetello</cp:lastModifiedBy>
  <cp:revision>16</cp:revision>
  <dcterms:created xsi:type="dcterms:W3CDTF">2016-02-11T16:30:25Z</dcterms:created>
  <dcterms:modified xsi:type="dcterms:W3CDTF">2019-05-06T18:21:52Z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0x010100F3BC6428FC62304FAAD592DD8F3C95CA</vt:lpwstr>
  </property>
</Properties>
</file>