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handoutMasterIdLst>
    <p:handoutMasterId r:id="rId9"/>
  </p:handoutMasterIdLst>
  <p:sldIdLst>
    <p:sldId id="256" r:id="rId6"/>
    <p:sldId id="257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C91C28-3FCE-7B0F-D513-AF4BD21E488A}" name="Saana Tykka" initials="ST" userId="S::STykka@ispe.org::75247261-6288-452c-95ca-1482a0411890" providerId="AD"/>
  <p188:author id="{BD0F9E40-AE5B-7CFB-7BAC-744A74287795}" name="Lauren Fowler" initials="LF" userId="S::lfowler@ispe.org::c4d88f1b-a58f-475b-8ffa-9d1ab62c7fde" providerId="AD"/>
  <p188:author id="{5E466C92-D054-8764-A843-9035C2CA2E49}" name="Gabbi Jimenez - Network" initials="" userId="S::MMTemp2@ispe.org::f20fe261-89f7-4cb9-b0b9-a4bce6ea2132" providerId="AD"/>
  <p188:author id="{BB67A9D7-85E4-0B0A-2F8A-C4A4C179F862}" name="Emily Shirley" initials="ES" userId="S::EShirley@ispe.org::4cc62863-0408-44ad-9272-9b5fc81b45f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B4B68-1205-47B8-960B-F08FC45F825F}" v="4" dt="2024-06-13T14:28:32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E6C2AD-DE67-5C1C-D071-080A8F9A1B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114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sz="800">
                <a:solidFill>
                  <a:srgbClr val="00609E"/>
                </a:solidFill>
                <a:effectLst/>
                <a:latin typeface="Gotham Bold" pitchFamily="2" charset="0"/>
              </a:rPr>
              <a:t>2024 ISPE  Annual Meeting &amp; Expo</a:t>
            </a:r>
          </a:p>
          <a:p>
            <a:pPr algn="ctr"/>
            <a:r>
              <a:rPr lang="en-US" sz="800">
                <a:solidFill>
                  <a:srgbClr val="57585A"/>
                </a:solidFill>
                <a:effectLst/>
                <a:latin typeface="Gotham Bold" pitchFamily="2" charset="0"/>
              </a:rPr>
              <a:t>13–16 October Orlando, FL, USA and Virtual</a:t>
            </a:r>
          </a:p>
          <a:p>
            <a:endParaRPr lang="en-US" sz="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ED2F1-1821-87D3-8D40-8F85B055C2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A2FB-C146-470B-B35F-502EC4B1B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1784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and white logo&#10;&#10;Description automatically generated">
            <a:extLst>
              <a:ext uri="{FF2B5EF4-FFF2-40B4-BE49-F238E27FC236}">
                <a16:creationId xmlns:a16="http://schemas.microsoft.com/office/drawing/2014/main" id="{CBA5D566-B3BA-3FB4-558A-C4CE8896A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4E1D61-39E9-6F1E-B6B4-5B9909553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95" y="333074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r>
              <a:rPr lang="en-US" sz="6000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AD5E8E-A8C7-C0DA-AE70-A70E65CF7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0396" y="4766555"/>
            <a:ext cx="9143999" cy="99060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Paragraph Copy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136-350E-7E47-932E-042380C71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1430000" cy="1031875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714D0-2E6C-404E-8D18-63AACDBA6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1"/>
            <a:ext cx="11430000" cy="4779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B11F4-5206-B84E-B1B1-38986C76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1" y="6365875"/>
            <a:ext cx="380999" cy="365125"/>
          </a:xfrm>
          <a:prstGeom prst="rect">
            <a:avLst/>
          </a:prstGeom>
        </p:spPr>
        <p:txBody>
          <a:bodyPr/>
          <a:lstStyle/>
          <a:p>
            <a:fld id="{5026CFE3-AF7B-BA4E-8593-EB164E66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4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136-350E-7E47-932E-042380C71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65126"/>
            <a:ext cx="11430000" cy="1031875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714D0-2E6C-404E-8D18-63AACDBA6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97001"/>
            <a:ext cx="11430000" cy="4779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B11F4-5206-B84E-B1B1-38986C76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1" y="6365875"/>
            <a:ext cx="380999" cy="365125"/>
          </a:xfrm>
          <a:prstGeom prst="rect">
            <a:avLst/>
          </a:prstGeom>
        </p:spPr>
        <p:txBody>
          <a:bodyPr/>
          <a:lstStyle/>
          <a:p>
            <a:fld id="{5026CFE3-AF7B-BA4E-8593-EB164E66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7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6E68-9BE7-A54A-971A-CCC60B84B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B9C09-4ADA-F540-93EF-43B35C02B2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1" y="1397001"/>
            <a:ext cx="5651500" cy="4779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D4A33-F876-1D4A-938A-6691D53AF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397001"/>
            <a:ext cx="5651500" cy="47796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B6BA0-60A5-0546-8FA9-46A67193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1" y="6365875"/>
            <a:ext cx="380999" cy="365125"/>
          </a:xfrm>
          <a:prstGeom prst="rect">
            <a:avLst/>
          </a:prstGeom>
        </p:spPr>
        <p:txBody>
          <a:bodyPr/>
          <a:lstStyle/>
          <a:p>
            <a:fld id="{5026CFE3-AF7B-BA4E-8593-EB164E66E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0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33500"/>
            <a:ext cx="5715001" cy="438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1" y="6365875"/>
            <a:ext cx="380999" cy="365125"/>
          </a:xfrm>
          <a:prstGeom prst="rect">
            <a:avLst/>
          </a:prstGeom>
        </p:spPr>
        <p:txBody>
          <a:bodyPr/>
          <a:lstStyle/>
          <a:p>
            <a:fld id="{677431CD-109D-4799-81C2-761F8C28FE2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82323"/>
            <a:ext cx="11432646" cy="570177"/>
          </a:xfrm>
        </p:spPr>
        <p:txBody>
          <a:bodyPr/>
          <a:lstStyle>
            <a:lvl1pPr>
              <a:lnSpc>
                <a:spcPts val="3000"/>
              </a:lnSpc>
              <a:spcAft>
                <a:spcPts val="0"/>
              </a:spcAft>
              <a:defRPr sz="3000" b="1">
                <a:solidFill>
                  <a:schemeClr val="accent1"/>
                </a:solidFill>
              </a:defRPr>
            </a:lvl1pPr>
            <a:lvl2pPr>
              <a:spcBef>
                <a:spcPts val="500"/>
              </a:spcBef>
              <a:spcAft>
                <a:spcPts val="0"/>
              </a:spcAft>
              <a:defRPr sz="20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479647" y="1333501"/>
            <a:ext cx="2471208" cy="4380178"/>
          </a:xfrm>
        </p:spPr>
        <p:txBody>
          <a:bodyPr/>
          <a:lstStyle/>
          <a:p>
            <a:endParaRPr lang="en-CA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334500" y="1333501"/>
            <a:ext cx="247914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9334500" y="1760983"/>
            <a:ext cx="2479146" cy="3952696"/>
          </a:xfrm>
        </p:spPr>
        <p:txBody>
          <a:bodyPr/>
          <a:lstStyle>
            <a:lvl1pPr>
              <a:lnSpc>
                <a:spcPts val="2333"/>
              </a:lnSpc>
              <a:defRPr sz="1833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883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pos="460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9B6390D7-8822-4E20-39CB-9B6BCA5D20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78"/>
            <a:ext cx="12239268" cy="688526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010269F-4C0E-0CFF-6D1C-B7BD9A1D8B92}"/>
              </a:ext>
            </a:extLst>
          </p:cNvPr>
          <p:cNvSpPr txBox="1">
            <a:spLocks/>
          </p:cNvSpPr>
          <p:nvPr userDrawn="1"/>
        </p:nvSpPr>
        <p:spPr>
          <a:xfrm>
            <a:off x="836141" y="1701714"/>
            <a:ext cx="10525897" cy="3168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 Light"/>
            </a:endParaRP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997F99D1-1660-108B-A158-21AFACA55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6401"/>
            <a:ext cx="11430000" cy="1031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2F78571-700E-2DC2-20E0-4E0D789F5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55347"/>
            <a:ext cx="11430000" cy="477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Paragraph Copy</a:t>
            </a:r>
            <a:endParaRPr lang="en-CA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5FCDF2DD-3649-2B12-F8AD-5F0D83C77A7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2721" y="-227"/>
            <a:ext cx="12199257" cy="68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lue background&#10;&#10;Description automatically generated">
            <a:extLst>
              <a:ext uri="{FF2B5EF4-FFF2-40B4-BE49-F238E27FC236}">
                <a16:creationId xmlns:a16="http://schemas.microsoft.com/office/drawing/2014/main" id="{6B45B66F-5E89-5D73-4F76-EE6FC6993D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1A4D49-5AF5-174B-B967-493E7E3A6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86401"/>
            <a:ext cx="11430000" cy="10318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97B29-B7FF-2F4B-9325-0F1688A0E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755347"/>
            <a:ext cx="11430000" cy="477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Paragraph Copy</a:t>
            </a:r>
            <a:endParaRPr lang="en-CA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6FD95F7-10EB-BB45-87BE-3930D3243913}"/>
              </a:ext>
            </a:extLst>
          </p:cNvPr>
          <p:cNvCxnSpPr>
            <a:cxnSpLocks/>
          </p:cNvCxnSpPr>
          <p:nvPr userDrawn="1"/>
        </p:nvCxnSpPr>
        <p:spPr>
          <a:xfrm>
            <a:off x="11282512" y="6425705"/>
            <a:ext cx="0" cy="178296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52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2" r:id="rId2"/>
    <p:sldLayoutId id="2147483670" r:id="rId3"/>
    <p:sldLayoutId id="2147483671" r:id="rId4"/>
    <p:sldLayoutId id="2147483661" r:id="rId5"/>
  </p:sldLayoutIdLst>
  <p:txStyles>
    <p:titleStyle>
      <a:lvl1pPr algn="l" defTabSz="761970" rtl="0" eaLnBrk="1" latinLnBrk="0" hangingPunct="1">
        <a:lnSpc>
          <a:spcPct val="100000"/>
        </a:lnSpc>
        <a:spcBef>
          <a:spcPct val="0"/>
        </a:spcBef>
        <a:buNone/>
        <a:defRPr sz="3667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2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Courier New" panose="02070309020205020404" pitchFamily="49" charset="0"/>
        <a:buChar char="o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 with text&#10;&#10;Description automatically generated">
            <a:extLst>
              <a:ext uri="{FF2B5EF4-FFF2-40B4-BE49-F238E27FC236}">
                <a16:creationId xmlns:a16="http://schemas.microsoft.com/office/drawing/2014/main" id="{F5E08471-779D-8D33-187D-35A20CD8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1" y="-227"/>
            <a:ext cx="12199257" cy="686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304F4C6-2CF0-7941-EC83-DAA3F39D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95" y="3330747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000" b="1">
                <a:solidFill>
                  <a:srgbClr val="0070C0"/>
                </a:solidFill>
                <a:latin typeface="Arial"/>
                <a:cs typeface="Calibri Light"/>
              </a:rPr>
              <a:t>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87B2EF5-17E4-3B31-52BA-B1E55C1683B9}"/>
              </a:ext>
            </a:extLst>
          </p:cNvPr>
          <p:cNvSpPr txBox="1">
            <a:spLocks/>
          </p:cNvSpPr>
          <p:nvPr/>
        </p:nvSpPr>
        <p:spPr>
          <a:xfrm>
            <a:off x="856736" y="4498460"/>
            <a:ext cx="10514174" cy="190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Calibri Light"/>
              </a:rPr>
              <a:t>Paragraph Copy</a:t>
            </a:r>
          </a:p>
          <a:p>
            <a:pPr algn="r"/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94527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C5CA2-80F6-9CB9-630B-1F2132ADC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50">
                <a:cs typeface="Arial"/>
              </a:rPr>
              <a:t>Title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D902F-B38E-812F-FBBE-CF19AFCD9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Arial"/>
              </a:rPr>
              <a:t>Paragraph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Bullet 1 </a:t>
            </a:r>
          </a:p>
          <a:p>
            <a:pPr marL="1028065" lvl="1" indent="-457200">
              <a:buFont typeface="Arial" panose="020B0604020202020204" pitchFamily="34" charset="0"/>
              <a:buChar char="•"/>
            </a:pPr>
            <a:r>
              <a:rPr lang="en-US">
                <a:cs typeface="Arial"/>
              </a:rPr>
              <a:t>Sub bullet1</a:t>
            </a:r>
          </a:p>
          <a:p>
            <a:pPr marL="1028065" lvl="1" indent="-45720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  <a:p>
            <a:endParaRPr lang="en-US"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90EE1-9B03-73BE-AF23-4DCA7D68228C}"/>
              </a:ext>
            </a:extLst>
          </p:cNvPr>
          <p:cNvSpPr txBox="1"/>
          <p:nvPr/>
        </p:nvSpPr>
        <p:spPr>
          <a:xfrm>
            <a:off x="1709530" y="25179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ISPE 2018">
      <a:dk1>
        <a:srgbClr val="000000"/>
      </a:dk1>
      <a:lt1>
        <a:srgbClr val="FFFFFF"/>
      </a:lt1>
      <a:dk2>
        <a:srgbClr val="59595B"/>
      </a:dk2>
      <a:lt2>
        <a:srgbClr val="D8D8D8"/>
      </a:lt2>
      <a:accent1>
        <a:srgbClr val="005F9E"/>
      </a:accent1>
      <a:accent2>
        <a:srgbClr val="00BCE7"/>
      </a:accent2>
      <a:accent3>
        <a:srgbClr val="BFD22B"/>
      </a:accent3>
      <a:accent4>
        <a:srgbClr val="58595B"/>
      </a:accent4>
      <a:accent5>
        <a:srgbClr val="E77C22"/>
      </a:accent5>
      <a:accent6>
        <a:srgbClr val="FDBA12"/>
      </a:accent6>
      <a:hlink>
        <a:srgbClr val="743C97"/>
      </a:hlink>
      <a:folHlink>
        <a:srgbClr val="AC27E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805A5B071A984A90F6940D76E08632" ma:contentTypeVersion="17" ma:contentTypeDescription="Create a new document." ma:contentTypeScope="" ma:versionID="afcd2e38c454aff60c2210d4022b7a1b">
  <xsd:schema xmlns:xsd="http://www.w3.org/2001/XMLSchema" xmlns:xs="http://www.w3.org/2001/XMLSchema" xmlns:p="http://schemas.microsoft.com/office/2006/metadata/properties" xmlns:ns2="63a07502-40c2-4ade-b698-b5d90fd2a328" xmlns:ns3="6a12aab8-b0ff-4727-8448-ad62d66df384" targetNamespace="http://schemas.microsoft.com/office/2006/metadata/properties" ma:root="true" ma:fieldsID="56d0a77fe0b77f614972d407865f1017" ns2:_="" ns3:_="">
    <xsd:import namespace="63a07502-40c2-4ade-b698-b5d90fd2a328"/>
    <xsd:import namespace="6a12aab8-b0ff-4727-8448-ad62d66df3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  <xsd:element ref="ns2:Image" minOccurs="0"/>
                <xsd:element ref="ns2:Link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07502-40c2-4ade-b698-b5d90fd2a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24a1ca0-94a0-49da-8387-66537477a4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Link" ma:index="23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2aab8-b0ff-4727-8448-ad62d66df38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1dc3cb9-a04e-47e2-8a9f-7b3da929b692}" ma:internalName="TaxCatchAll" ma:showField="CatchAllData" ma:web="6a12aab8-b0ff-4727-8448-ad62d66df3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07502-40c2-4ade-b698-b5d90fd2a328">
      <Terms xmlns="http://schemas.microsoft.com/office/infopath/2007/PartnerControls"/>
    </lcf76f155ced4ddcb4097134ff3c332f>
    <Link xmlns="63a07502-40c2-4ade-b698-b5d90fd2a328">
      <Url xsi:nil="true"/>
      <Description xsi:nil="true"/>
    </Link>
    <TaxCatchAll xmlns="6a12aab8-b0ff-4727-8448-ad62d66df384" xsi:nil="true"/>
    <Image xmlns="63a07502-40c2-4ade-b698-b5d90fd2a328" xsi:nil="true"/>
    <SharedWithUsers xmlns="6a12aab8-b0ff-4727-8448-ad62d66df384">
      <UserInfo>
        <DisplayName>Belle McCreless</DisplayName>
        <AccountId>17331</AccountId>
        <AccountType/>
      </UserInfo>
      <UserInfo>
        <DisplayName>Lauren Fowler</DisplayName>
        <AccountId>9248</AccountId>
        <AccountType/>
      </UserInfo>
      <UserInfo>
        <DisplayName>Saana Tykka</DisplayName>
        <AccountId>7392</AccountId>
        <AccountType/>
      </UserInfo>
      <UserInfo>
        <DisplayName>Gabbi Jimenez - Network</DisplayName>
        <AccountId>12993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67F2A8-9E11-4218-98E7-7FDBF47472F3}">
  <ds:schemaRefs>
    <ds:schemaRef ds:uri="63a07502-40c2-4ade-b698-b5d90fd2a328"/>
    <ds:schemaRef ds:uri="6a12aab8-b0ff-4727-8448-ad62d66df3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F260C18-11E2-4581-8323-05F50BF6461C}">
  <ds:schemaRefs>
    <ds:schemaRef ds:uri="http://schemas.microsoft.com/office/infopath/2007/PartnerControls"/>
    <ds:schemaRef ds:uri="http://schemas.microsoft.com/office/2006/documentManagement/types"/>
    <ds:schemaRef ds:uri="63a07502-40c2-4ade-b698-b5d90fd2a328"/>
    <ds:schemaRef ds:uri="http://www.w3.org/XML/1998/namespace"/>
    <ds:schemaRef ds:uri="http://purl.org/dc/dcmitype/"/>
    <ds:schemaRef ds:uri="6a12aab8-b0ff-4727-8448-ad62d66df384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9632EC3-CB85-4E71-9DB9-21758758C7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Title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 McCreless</dc:creator>
  <cp:lastModifiedBy>Belle McCreless</cp:lastModifiedBy>
  <cp:revision>2</cp:revision>
  <dcterms:created xsi:type="dcterms:W3CDTF">2023-09-12T01:55:50Z</dcterms:created>
  <dcterms:modified xsi:type="dcterms:W3CDTF">2024-06-13T15:56:14Z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0x01010065805A5B071A984A90F6940D76E08632</vt:lpwstr>
  </property>
  <property fmtid="{D5CDD505-2E9C-101B-9397-08002B2CF9AE}" pid="3" name="MediaServiceImageTags">
    <vt:lpwstr/>
  </property>
</Properties>
</file>