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63263F-7736-C33F-A82C-84347C81E941}" name="Gabbi Jimenez - Network" initials="GN" userId="S::mmtemp2@ispe.org::f20fe261-89f7-4cb9-b0b9-a4bce6ea2132" providerId="AD"/>
  <p188:author id="{BD0F9E40-AE5B-7CFB-7BAC-744A74287795}" name="Lauren Fowler" initials="LF" userId="S::lfowler@ispe.org::c4d88f1b-a58f-475b-8ffa-9d1ab62c7fde" providerId="AD"/>
  <p188:author id="{45F96948-A78D-FB24-EF38-BC767DCA4C53}" name="Emily Shirley" initials="ES" userId="S::eshirley@ispe.org::4cc62863-0408-44ad-9272-9b5fc81b45f7" providerId="AD"/>
  <p188:author id="{5E466C92-D054-8764-A843-9035C2CA2E49}" name="Gabbi Jimenez - Network" initials="" userId="S::MMTemp2@ispe.org::f20fe261-89f7-4cb9-b0b9-a4bce6ea2132" providerId="AD"/>
  <p188:author id="{BB67A9D7-85E4-0B0A-2F8A-C4A4C179F862}" name="Emily Shirley" initials="ES" userId="S::EShirley@ispe.org::4cc62863-0408-44ad-9272-9b5fc81b45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E99C43-6EA0-41F0-BC14-BF12101A7715}" v="3" dt="2024-02-14T05:54:43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flyer&#10;&#10;Description automatically generated">
            <a:extLst>
              <a:ext uri="{FF2B5EF4-FFF2-40B4-BE49-F238E27FC236}">
                <a16:creationId xmlns:a16="http://schemas.microsoft.com/office/drawing/2014/main" id="{7E2217CA-6163-7368-02DC-DC9C9A7C6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562" y="-83408"/>
            <a:ext cx="12488562" cy="70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304F4C6-2CF0-7941-EC83-DAA3F39D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95" y="333074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b="1">
                <a:solidFill>
                  <a:srgbClr val="0070C0"/>
                </a:solidFill>
                <a:latin typeface="Arial"/>
                <a:cs typeface="Calibri Light"/>
              </a:rPr>
              <a:t>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7B2EF5-17E4-3B31-52BA-B1E55C1683B9}"/>
              </a:ext>
            </a:extLst>
          </p:cNvPr>
          <p:cNvSpPr txBox="1">
            <a:spLocks/>
          </p:cNvSpPr>
          <p:nvPr/>
        </p:nvSpPr>
        <p:spPr>
          <a:xfrm>
            <a:off x="856736" y="4498460"/>
            <a:ext cx="10514174" cy="190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 Light"/>
              </a:rPr>
              <a:t>The presenter information and/or presentation subtitle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/>
              <a:cs typeface="Calibri Light"/>
            </a:endParaRPr>
          </a:p>
          <a:p>
            <a:pPr algn="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 Light"/>
              </a:rPr>
              <a:t>can also be up to two lines and fit very well.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  <a:p>
            <a:pPr algn="r"/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527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671D-7F0B-A3C8-B53F-D26F6A94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0070C0"/>
                </a:solidFill>
                <a:latin typeface="Arial"/>
                <a:cs typeface="Calibri Light"/>
              </a:rPr>
              <a:t>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BBE84D-F432-ED0A-DA0C-CDC6D875D4E6}"/>
              </a:ext>
            </a:extLst>
          </p:cNvPr>
          <p:cNvSpPr txBox="1">
            <a:spLocks/>
          </p:cNvSpPr>
          <p:nvPr/>
        </p:nvSpPr>
        <p:spPr>
          <a:xfrm>
            <a:off x="836141" y="1701714"/>
            <a:ext cx="10525897" cy="3168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 Light"/>
              </a:rPr>
              <a:t>Paragraph Copy</a:t>
            </a:r>
          </a:p>
          <a:p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026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a07502-40c2-4ade-b698-b5d90fd2a328">
      <Terms xmlns="http://schemas.microsoft.com/office/infopath/2007/PartnerControls"/>
    </lcf76f155ced4ddcb4097134ff3c332f>
    <Link xmlns="63a07502-40c2-4ade-b698-b5d90fd2a328">
      <Url xsi:nil="true"/>
      <Description xsi:nil="true"/>
    </Link>
    <TaxCatchAll xmlns="6a12aab8-b0ff-4727-8448-ad62d66df384" xsi:nil="true"/>
    <Image xmlns="63a07502-40c2-4ade-b698-b5d90fd2a32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805A5B071A984A90F6940D76E08632" ma:contentTypeVersion="17" ma:contentTypeDescription="Create a new document." ma:contentTypeScope="" ma:versionID="afcd2e38c454aff60c2210d4022b7a1b">
  <xsd:schema xmlns:xsd="http://www.w3.org/2001/XMLSchema" xmlns:xs="http://www.w3.org/2001/XMLSchema" xmlns:p="http://schemas.microsoft.com/office/2006/metadata/properties" xmlns:ns2="63a07502-40c2-4ade-b698-b5d90fd2a328" xmlns:ns3="6a12aab8-b0ff-4727-8448-ad62d66df384" targetNamespace="http://schemas.microsoft.com/office/2006/metadata/properties" ma:root="true" ma:fieldsID="56d0a77fe0b77f614972d407865f1017" ns2:_="" ns3:_="">
    <xsd:import namespace="63a07502-40c2-4ade-b698-b5d90fd2a328"/>
    <xsd:import namespace="6a12aab8-b0ff-4727-8448-ad62d66df3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Image" minOccurs="0"/>
                <xsd:element ref="ns2:Link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07502-40c2-4ade-b698-b5d90fd2a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24a1ca0-94a0-49da-8387-66537477a4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Link" ma:index="23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2aab8-b0ff-4727-8448-ad62d66df38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1dc3cb9-a04e-47e2-8a9f-7b3da929b692}" ma:internalName="TaxCatchAll" ma:showField="CatchAllData" ma:web="6a12aab8-b0ff-4727-8448-ad62d66df3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260C18-11E2-4581-8323-05F50BF6461C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63a07502-40c2-4ade-b698-b5d90fd2a32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a12aab8-b0ff-4727-8448-ad62d66df38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B67F2A8-9E11-4218-98E7-7FDBF47472F3}">
  <ds:schemaRefs>
    <ds:schemaRef ds:uri="63a07502-40c2-4ade-b698-b5d90fd2a328"/>
    <ds:schemaRef ds:uri="6a12aab8-b0ff-4727-8448-ad62d66df3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9632EC3-CB85-4E71-9DB9-21758758C7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Title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Shirley</dc:creator>
  <cp:lastModifiedBy>Belle McCreless</cp:lastModifiedBy>
  <cp:revision>5</cp:revision>
  <dcterms:created xsi:type="dcterms:W3CDTF">2023-09-12T01:55:50Z</dcterms:created>
  <dcterms:modified xsi:type="dcterms:W3CDTF">2024-02-16T19:23:38Z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0x01010065805A5B071A984A90F6940D76E08632</vt:lpwstr>
  </property>
  <property fmtid="{D5CDD505-2E9C-101B-9397-08002B2CF9AE}" pid="3" name="MediaServiceImageTags">
    <vt:lpwstr/>
  </property>
</Properties>
</file>